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34"/>
  </p:notesMasterIdLst>
  <p:sldIdLst>
    <p:sldId id="257" r:id="rId5"/>
    <p:sldId id="259" r:id="rId6"/>
    <p:sldId id="262" r:id="rId7"/>
    <p:sldId id="270" r:id="rId8"/>
    <p:sldId id="271" r:id="rId9"/>
    <p:sldId id="272" r:id="rId10"/>
    <p:sldId id="276" r:id="rId11"/>
    <p:sldId id="278" r:id="rId12"/>
    <p:sldId id="273" r:id="rId13"/>
    <p:sldId id="277" r:id="rId14"/>
    <p:sldId id="274" r:id="rId15"/>
    <p:sldId id="286" r:id="rId16"/>
    <p:sldId id="275" r:id="rId17"/>
    <p:sldId id="266" r:id="rId18"/>
    <p:sldId id="279" r:id="rId19"/>
    <p:sldId id="280" r:id="rId20"/>
    <p:sldId id="289" r:id="rId21"/>
    <p:sldId id="281" r:id="rId22"/>
    <p:sldId id="290" r:id="rId23"/>
    <p:sldId id="282" r:id="rId24"/>
    <p:sldId id="291" r:id="rId25"/>
    <p:sldId id="284" r:id="rId26"/>
    <p:sldId id="292" r:id="rId27"/>
    <p:sldId id="268" r:id="rId28"/>
    <p:sldId id="269" r:id="rId29"/>
    <p:sldId id="294" r:id="rId30"/>
    <p:sldId id="295" r:id="rId31"/>
    <p:sldId id="293" r:id="rId32"/>
    <p:sldId id="261" r:id="rId3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C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90BB4-56DE-2259-0837-E4AAED087038}" v="1" dt="2021-05-30T16:48:29.865"/>
    <p1510:client id="{D19558A3-2E86-E6F5-8F25-8C6D32DAE4F6}" v="168" dt="2021-05-30T22:54:12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05" d="100"/>
          <a:sy n="105" d="100"/>
        </p:scale>
        <p:origin x="8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Rodrigo Arguello Ayala" userId="S::rodrigo.arguello@pti.org.py::1aaecd66-8ca9-4cf7-bbd2-d5fc941475df" providerId="AD" clId="Web-{49490BB4-56DE-2259-0837-E4AAED087038}"/>
    <pc:docChg chg="modSld addMainMaster delMainMaster">
      <pc:chgData name="Luis Rodrigo Arguello Ayala" userId="S::rodrigo.arguello@pti.org.py::1aaecd66-8ca9-4cf7-bbd2-d5fc941475df" providerId="AD" clId="Web-{49490BB4-56DE-2259-0837-E4AAED087038}" dt="2021-05-30T16:48:29.865" v="0"/>
      <pc:docMkLst>
        <pc:docMk/>
      </pc:docMkLst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679973609" sldId="257"/>
        </pc:sldMkLst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275990101" sldId="259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2275990101" sldId="259"/>
            <ac:graphicFrameMk id="4" creationId="{8742DB76-E1B9-014F-98ED-CA4913B04E55}"/>
          </ac:graphicFrameMkLst>
        </pc:graphicFrameChg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811061052" sldId="261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646772876" sldId="262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597966547" sldId="263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832419868" sldId="266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659463586" sldId="268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638064396" sldId="269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233217214" sldId="270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453907535" sldId="271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722602331" sldId="272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832693582" sldId="273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389183271" sldId="274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877253643" sldId="275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00468781" sldId="276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456696803" sldId="277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530041665" sldId="278"/>
        </pc:sldMkLst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780966167" sldId="279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3780966167" sldId="279"/>
            <ac:graphicFrameMk id="24" creationId="{A6A20F4B-BE55-2149-AF46-E23A7B1640DB}"/>
          </ac:graphicFrameMkLst>
        </pc:graphicFrameChg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479594986" sldId="280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2479594986" sldId="280"/>
            <ac:graphicFrameMk id="7" creationId="{C26E6420-6D2F-407B-A824-04A5F416BA82}"/>
          </ac:graphicFrameMkLst>
        </pc:graphicFrameChg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801865747" sldId="281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512912033" sldId="282"/>
        </pc:sldMkLst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265401580" sldId="284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3265401580" sldId="284"/>
            <ac:graphicFrameMk id="6" creationId="{249CF51F-05CC-40AD-B1D7-4DDFD5EFFE64}"/>
          </ac:graphicFrameMkLst>
        </pc:graphicFrameChg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758698065" sldId="286"/>
        </pc:sldMkLst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232568864" sldId="289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2232568864" sldId="289"/>
            <ac:graphicFrameMk id="24" creationId="{A6A20F4B-BE55-2149-AF46-E23A7B1640DB}"/>
          </ac:graphicFrameMkLst>
        </pc:graphicFrameChg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77028595" sldId="290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277028595" sldId="290"/>
            <ac:graphicFrameMk id="24" creationId="{A6A20F4B-BE55-2149-AF46-E23A7B1640DB}"/>
          </ac:graphicFrameMkLst>
        </pc:graphicFrameChg>
      </pc:sldChg>
      <pc:sldChg chg="modSp 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2545944142" sldId="291"/>
        </pc:sldMkLst>
        <pc:graphicFrameChg chg="mod ord">
          <ac:chgData name="Luis Rodrigo Arguello Ayala" userId="S::rodrigo.arguello@pti.org.py::1aaecd66-8ca9-4cf7-bbd2-d5fc941475df" providerId="AD" clId="Web-{49490BB4-56DE-2259-0837-E4AAED087038}" dt="2021-05-30T16:48:29.865" v="0"/>
          <ac:graphicFrameMkLst>
            <pc:docMk/>
            <pc:sldMk cId="2545944142" sldId="291"/>
            <ac:graphicFrameMk id="24" creationId="{A6A20F4B-BE55-2149-AF46-E23A7B1640DB}"/>
          </ac:graphicFrameMkLst>
        </pc:graphicFrameChg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918539926" sldId="292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1077686739" sldId="293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046841694" sldId="294"/>
        </pc:sldMkLst>
      </pc:sldChg>
      <pc:sldChg chg="mod modClrScheme chgLayout">
        <pc:chgData name="Luis Rodrigo Arguello Ayala" userId="S::rodrigo.arguello@pti.org.py::1aaecd66-8ca9-4cf7-bbd2-d5fc941475df" providerId="AD" clId="Web-{49490BB4-56DE-2259-0837-E4AAED087038}" dt="2021-05-30T16:48:29.865" v="0"/>
        <pc:sldMkLst>
          <pc:docMk/>
          <pc:sldMk cId="3170547788" sldId="295"/>
        </pc:sldMkLst>
      </pc:sldChg>
      <pc:sldMasterChg chg="del delSldLayout">
        <pc:chgData name="Luis Rodrigo Arguello Ayala" userId="S::rodrigo.arguello@pti.org.py::1aaecd66-8ca9-4cf7-bbd2-d5fc941475df" providerId="AD" clId="Web-{49490BB4-56DE-2259-0837-E4AAED087038}" dt="2021-05-30T16:48:29.865" v="0"/>
        <pc:sldMasterMkLst>
          <pc:docMk/>
          <pc:sldMasterMk cId="222573232" sldId="2147483648"/>
        </pc:sldMasterMkLst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971033111" sldId="2147483649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2391668801" sldId="2147483650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2315110926" sldId="2147483651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1389705887" sldId="2147483652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3835484891" sldId="2147483653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3880446129" sldId="2147483654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4179680098" sldId="2147483655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3206431005" sldId="2147483656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3386749723" sldId="2147483657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3626635685" sldId="2147483658"/>
          </pc:sldLayoutMkLst>
        </pc:sldLayoutChg>
        <pc:sldLayoutChg chg="del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222573232" sldId="2147483648"/>
            <pc:sldLayoutMk cId="2924388154" sldId="2147483659"/>
          </pc:sldLayoutMkLst>
        </pc:sldLayoutChg>
      </pc:sldMasterChg>
      <pc:sldMasterChg chg="add addSldLayout modSldLayout">
        <pc:chgData name="Luis Rodrigo Arguello Ayala" userId="S::rodrigo.arguello@pti.org.py::1aaecd66-8ca9-4cf7-bbd2-d5fc941475df" providerId="AD" clId="Web-{49490BB4-56DE-2259-0837-E4AAED087038}" dt="2021-05-30T16:48:29.865" v="0"/>
        <pc:sldMasterMkLst>
          <pc:docMk/>
          <pc:sldMasterMk cId="1641615846" sldId="2147483660"/>
        </pc:sldMasterMkLst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653147570" sldId="2147483661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2769010642" sldId="2147483662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2824932156" sldId="2147483663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2391545156" sldId="2147483664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1959623180" sldId="2147483665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1633331932" sldId="2147483666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4038390948" sldId="2147483667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1191903168" sldId="2147483668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946647007" sldId="2147483669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2123303061" sldId="2147483670"/>
          </pc:sldLayoutMkLst>
        </pc:sldLayoutChg>
        <pc:sldLayoutChg chg="add mod replId">
          <pc:chgData name="Luis Rodrigo Arguello Ayala" userId="S::rodrigo.arguello@pti.org.py::1aaecd66-8ca9-4cf7-bbd2-d5fc941475df" providerId="AD" clId="Web-{49490BB4-56DE-2259-0837-E4AAED087038}" dt="2021-05-30T16:48:29.865" v="0"/>
          <pc:sldLayoutMkLst>
            <pc:docMk/>
            <pc:sldMasterMk cId="1641615846" sldId="2147483660"/>
            <pc:sldLayoutMk cId="3806430188" sldId="2147483671"/>
          </pc:sldLayoutMkLst>
        </pc:sldLayoutChg>
      </pc:sldMasterChg>
    </pc:docChg>
  </pc:docChgLst>
  <pc:docChgLst>
    <pc:chgData name="Luis Rodrigo Arguello Ayala" userId="S::rodrigo.arguello@pti.org.py::1aaecd66-8ca9-4cf7-bbd2-d5fc941475df" providerId="AD" clId="Web-{D19558A3-2E86-E6F5-8F25-8C6D32DAE4F6}"/>
    <pc:docChg chg="addSld delSld modSld addMainMaster delMainMaster modMainMaster">
      <pc:chgData name="Luis Rodrigo Arguello Ayala" userId="S::rodrigo.arguello@pti.org.py::1aaecd66-8ca9-4cf7-bbd2-d5fc941475df" providerId="AD" clId="Web-{D19558A3-2E86-E6F5-8F25-8C6D32DAE4F6}" dt="2021-05-30T22:54:12.375" v="155" actId="1076"/>
      <pc:docMkLst>
        <pc:docMk/>
      </pc:docMkLst>
      <pc:sldChg chg="addSp delSp modSp mod setBg modClrScheme setClrOvrMap delDesignElem chgLayout">
        <pc:chgData name="Luis Rodrigo Arguello Ayala" userId="S::rodrigo.arguello@pti.org.py::1aaecd66-8ca9-4cf7-bbd2-d5fc941475df" providerId="AD" clId="Web-{D19558A3-2E86-E6F5-8F25-8C6D32DAE4F6}" dt="2021-05-30T19:58:40.552" v="150" actId="14100"/>
        <pc:sldMkLst>
          <pc:docMk/>
          <pc:sldMk cId="1679973609" sldId="257"/>
        </pc:sldMkLst>
        <pc:spChg chg="del mod">
          <ac:chgData name="Luis Rodrigo Arguello Ayala" userId="S::rodrigo.arguello@pti.org.py::1aaecd66-8ca9-4cf7-bbd2-d5fc941475df" providerId="AD" clId="Web-{D19558A3-2E86-E6F5-8F25-8C6D32DAE4F6}" dt="2021-05-30T18:11:16.363" v="7"/>
          <ac:spMkLst>
            <pc:docMk/>
            <pc:sldMk cId="1679973609" sldId="257"/>
            <ac:spMk id="3" creationId="{00000000-0000-0000-0000-000000000000}"/>
          </ac:spMkLst>
        </pc:spChg>
        <pc:spChg chg="mod ord">
          <ac:chgData name="Luis Rodrigo Arguello Ayala" userId="S::rodrigo.arguello@pti.org.py::1aaecd66-8ca9-4cf7-bbd2-d5fc941475df" providerId="AD" clId="Web-{D19558A3-2E86-E6F5-8F25-8C6D32DAE4F6}" dt="2021-05-30T19:58:40.552" v="150" actId="14100"/>
          <ac:spMkLst>
            <pc:docMk/>
            <pc:sldMk cId="1679973609" sldId="257"/>
            <ac:spMk id="4" creationId="{00000000-0000-0000-0000-00000000000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6:01.478" v="18"/>
          <ac:spMkLst>
            <pc:docMk/>
            <pc:sldMk cId="1679973609" sldId="257"/>
            <ac:spMk id="8" creationId="{C5E6CFF1-2F42-4E10-9A97-F116F46F53FE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9" creationId="{88294908-8B00-4F58-BBBA-20F71A40AA9E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11" creationId="{4364C879-1404-4203-8E9D-CC5DE0A621A2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23:50.455" v="112"/>
          <ac:spMkLst>
            <pc:docMk/>
            <pc:sldMk cId="1679973609" sldId="257"/>
            <ac:spMk id="12" creationId="{C5E6CFF1-2F42-4E10-9A97-F116F46F53FE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13" creationId="{84617302-4B0D-4351-A6BB-6F0930D943AC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15" creationId="{DA2C7802-C2E0-4218-8F89-8DD7CCD2CD1C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17" creationId="{A6D7111A-21E5-4EE9-8A78-10E5530F0116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19" creationId="{A3969E80-A77B-49FC-9122-D89AFD5EE118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21" creationId="{1849CA57-76BD-4CF2-80BA-D7A46A01B7B1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23" creationId="{35E9085E-E730-4768-83D4-6CB7E9897153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25" creationId="{973272FE-A474-4CAE-8CA2-BCC8B476C3F4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27" creationId="{E07981EA-05A6-437C-88D7-B377B92B031D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679973609" sldId="257"/>
            <ac:spMk id="29" creationId="{15E3C750-986E-4769-B1AE-49289FBEE757}"/>
          </ac:spMkLst>
        </pc:spChg>
        <pc:graphicFrameChg chg="add mod modGraphic">
          <ac:chgData name="Luis Rodrigo Arguello Ayala" userId="S::rodrigo.arguello@pti.org.py::1aaecd66-8ca9-4cf7-bbd2-d5fc941475df" providerId="AD" clId="Web-{D19558A3-2E86-E6F5-8F25-8C6D32DAE4F6}" dt="2021-05-30T19:14:58.905" v="125" actId="1076"/>
          <ac:graphicFrameMkLst>
            <pc:docMk/>
            <pc:sldMk cId="1679973609" sldId="257"/>
            <ac:graphicFrameMk id="6" creationId="{1D7380F3-16BB-4293-841A-09D9ADCC8BF3}"/>
          </ac:graphicFrameMkLst>
        </pc:graphicFrameChg>
        <pc:picChg chg="add del mod">
          <ac:chgData name="Luis Rodrigo Arguello Ayala" userId="S::rodrigo.arguello@pti.org.py::1aaecd66-8ca9-4cf7-bbd2-d5fc941475df" providerId="AD" clId="Web-{D19558A3-2E86-E6F5-8F25-8C6D32DAE4F6}" dt="2021-05-30T18:15:54.009" v="17"/>
          <ac:picMkLst>
            <pc:docMk/>
            <pc:sldMk cId="1679973609" sldId="257"/>
            <ac:picMk id="7" creationId="{372C96E1-3A94-4211-BDE4-B7DEF86F2B9E}"/>
          </ac:picMkLst>
        </pc:picChg>
        <pc:picChg chg="add del mod">
          <ac:chgData name="Luis Rodrigo Arguello Ayala" userId="S::rodrigo.arguello@pti.org.py::1aaecd66-8ca9-4cf7-bbd2-d5fc941475df" providerId="AD" clId="Web-{D19558A3-2E86-E6F5-8F25-8C6D32DAE4F6}" dt="2021-05-30T19:14:54.874" v="124"/>
          <ac:picMkLst>
            <pc:docMk/>
            <pc:sldMk cId="1679973609" sldId="257"/>
            <ac:picMk id="16" creationId="{FEDAAD9A-41DB-4E0B-B739-9C0BE726021F}"/>
          </ac:picMkLst>
        </pc:picChg>
        <pc:cxnChg chg="add del">
          <ac:chgData name="Luis Rodrigo Arguello Ayala" userId="S::rodrigo.arguello@pti.org.py::1aaecd66-8ca9-4cf7-bbd2-d5fc941475df" providerId="AD" clId="Web-{D19558A3-2E86-E6F5-8F25-8C6D32DAE4F6}" dt="2021-05-30T18:16:01.478" v="18"/>
          <ac:cxnSpMkLst>
            <pc:docMk/>
            <pc:sldMk cId="1679973609" sldId="257"/>
            <ac:cxnSpMk id="10" creationId="{67182200-4859-4C8D-BCBB-55B245C28BA3}"/>
          </ac:cxnSpMkLst>
        </pc:cxnChg>
        <pc:cxnChg chg="add del">
          <ac:chgData name="Luis Rodrigo Arguello Ayala" userId="S::rodrigo.arguello@pti.org.py::1aaecd66-8ca9-4cf7-bbd2-d5fc941475df" providerId="AD" clId="Web-{D19558A3-2E86-E6F5-8F25-8C6D32DAE4F6}" dt="2021-05-30T18:23:50.455" v="112"/>
          <ac:cxnSpMkLst>
            <pc:docMk/>
            <pc:sldMk cId="1679973609" sldId="257"/>
            <ac:cxnSpMk id="14" creationId="{67182200-4859-4C8D-BCBB-55B245C28BA3}"/>
          </ac:cxnSpMkLst>
        </pc:cxnChg>
      </pc:sldChg>
      <pc:sldChg chg="addSp delSp modSp mod setBg modClrScheme setClrOvrMap delDesignElem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275990101" sldId="259"/>
        </pc:sldMkLst>
        <pc:spChg chg="mod">
          <ac:chgData name="Luis Rodrigo Arguello Ayala" userId="S::rodrigo.arguello@pti.org.py::1aaecd66-8ca9-4cf7-bbd2-d5fc941475df" providerId="AD" clId="Web-{D19558A3-2E86-E6F5-8F25-8C6D32DAE4F6}" dt="2021-05-30T18:12:36.865" v="8"/>
          <ac:spMkLst>
            <pc:docMk/>
            <pc:sldMk cId="2275990101" sldId="259"/>
            <ac:spMk id="5" creationId="{00000000-0000-0000-0000-00000000000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275990101" sldId="259"/>
            <ac:spMk id="10" creationId="{BACC6370-2D7E-4714-9D71-7542949D7D5D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6:01.478" v="18"/>
          <ac:spMkLst>
            <pc:docMk/>
            <pc:sldMk cId="2275990101" sldId="259"/>
            <ac:spMk id="11" creationId="{C5E6CFF1-2F42-4E10-9A97-F116F46F53FE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275990101" sldId="259"/>
            <ac:spMk id="12" creationId="{F68B3F68-107C-434F-AA38-110D5EA91B85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275990101" sldId="259"/>
            <ac:spMk id="14" creationId="{AAD0DBB9-1A4B-4391-81D4-CB19F9AB918A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275990101" sldId="259"/>
            <ac:spMk id="16" creationId="{063BBA22-50EA-4C4D-BE05-F1CE4E63AA56}"/>
          </ac:spMkLst>
        </pc:spChg>
        <pc:graphicFrameChg chg="mod ord modGraphic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2275990101" sldId="259"/>
            <ac:graphicFrameMk id="4" creationId="{8742DB76-E1B9-014F-98ED-CA4913B04E55}"/>
          </ac:graphicFrameMkLst>
        </pc:graphicFrameChg>
        <pc:picChg chg="add del mod">
          <ac:chgData name="Luis Rodrigo Arguello Ayala" userId="S::rodrigo.arguello@pti.org.py::1aaecd66-8ca9-4cf7-bbd2-d5fc941475df" providerId="AD" clId="Web-{D19558A3-2E86-E6F5-8F25-8C6D32DAE4F6}" dt="2021-05-30T18:15:50.290" v="16"/>
          <ac:picMkLst>
            <pc:docMk/>
            <pc:sldMk cId="2275990101" sldId="259"/>
            <ac:picMk id="7" creationId="{07DB54DD-83AA-4507-8B29-F07059773475}"/>
          </ac:picMkLst>
        </pc:picChg>
        <pc:picChg chg="add mod">
          <ac:chgData name="Luis Rodrigo Arguello Ayala" userId="S::rodrigo.arguello@pti.org.py::1aaecd66-8ca9-4cf7-bbd2-d5fc941475df" providerId="AD" clId="Web-{D19558A3-2E86-E6F5-8F25-8C6D32DAE4F6}" dt="2021-05-30T18:20:31.608" v="59" actId="1076"/>
          <ac:picMkLst>
            <pc:docMk/>
            <pc:sldMk cId="2275990101" sldId="259"/>
            <ac:picMk id="136" creationId="{1702FDCC-6362-41BE-8733-C391768F1451}"/>
          </ac:picMkLst>
        </pc:picChg>
        <pc:cxnChg chg="add del">
          <ac:chgData name="Luis Rodrigo Arguello Ayala" userId="S::rodrigo.arguello@pti.org.py::1aaecd66-8ca9-4cf7-bbd2-d5fc941475df" providerId="AD" clId="Web-{D19558A3-2E86-E6F5-8F25-8C6D32DAE4F6}" dt="2021-05-30T18:16:01.478" v="18"/>
          <ac:cxnSpMkLst>
            <pc:docMk/>
            <pc:sldMk cId="2275990101" sldId="259"/>
            <ac:cxnSpMk id="13" creationId="{67182200-4859-4C8D-BCBB-55B245C28BA3}"/>
          </ac:cxnSpMkLst>
        </pc:cxnChg>
      </pc:sldChg>
      <pc:sldChg chg="delSp modSp mod setBg modClrScheme chgLayout">
        <pc:chgData name="Luis Rodrigo Arguello Ayala" userId="S::rodrigo.arguello@pti.org.py::1aaecd66-8ca9-4cf7-bbd2-d5fc941475df" providerId="AD" clId="Web-{D19558A3-2E86-E6F5-8F25-8C6D32DAE4F6}" dt="2021-05-30T19:56:55.550" v="147" actId="20577"/>
        <pc:sldMkLst>
          <pc:docMk/>
          <pc:sldMk cId="1811061052" sldId="261"/>
        </pc:sldMkLst>
        <pc:spChg chg="del mod">
          <ac:chgData name="Luis Rodrigo Arguello Ayala" userId="S::rodrigo.arguello@pti.org.py::1aaecd66-8ca9-4cf7-bbd2-d5fc941475df" providerId="AD" clId="Web-{D19558A3-2E86-E6F5-8F25-8C6D32DAE4F6}" dt="2021-05-30T19:18:55.712" v="135"/>
          <ac:spMkLst>
            <pc:docMk/>
            <pc:sldMk cId="1811061052" sldId="261"/>
            <ac:spMk id="4" creationId="{19A267A0-C93B-5B44-B10A-D10369FF1B3A}"/>
          </ac:spMkLst>
        </pc:spChg>
        <pc:spChg chg="mod">
          <ac:chgData name="Luis Rodrigo Arguello Ayala" userId="S::rodrigo.arguello@pti.org.py::1aaecd66-8ca9-4cf7-bbd2-d5fc941475df" providerId="AD" clId="Web-{D19558A3-2E86-E6F5-8F25-8C6D32DAE4F6}" dt="2021-05-30T19:56:55.550" v="147" actId="20577"/>
          <ac:spMkLst>
            <pc:docMk/>
            <pc:sldMk cId="1811061052" sldId="261"/>
            <ac:spMk id="5" creationId="{AA4DA458-F761-2147-A7C0-E0264462F14D}"/>
          </ac:spMkLst>
        </pc:spChg>
        <pc:spChg chg="del mod">
          <ac:chgData name="Luis Rodrigo Arguello Ayala" userId="S::rodrigo.arguello@pti.org.py::1aaecd66-8ca9-4cf7-bbd2-d5fc941475df" providerId="AD" clId="Web-{D19558A3-2E86-E6F5-8F25-8C6D32DAE4F6}" dt="2021-05-30T19:15:41.063" v="130"/>
          <ac:spMkLst>
            <pc:docMk/>
            <pc:sldMk cId="1811061052" sldId="261"/>
            <ac:spMk id="6" creationId="{54E06A0E-83B0-3140-9835-1064888C09D6}"/>
          </ac:spMkLst>
        </pc:sp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646772876" sldId="262"/>
        </pc:sldMkLst>
      </pc:sldChg>
      <pc:sldChg chg="addSp delSp modSp del mod setBg modClrScheme delDesignElem chgLayout">
        <pc:chgData name="Luis Rodrigo Arguello Ayala" userId="S::rodrigo.arguello@pti.org.py::1aaecd66-8ca9-4cf7-bbd2-d5fc941475df" providerId="AD" clId="Web-{D19558A3-2E86-E6F5-8F25-8C6D32DAE4F6}" dt="2021-05-30T19:58:27.520" v="148"/>
        <pc:sldMkLst>
          <pc:docMk/>
          <pc:sldMk cId="2597966547" sldId="263"/>
        </pc:sldMkLst>
        <pc:spChg chg="del mod">
          <ac:chgData name="Luis Rodrigo Arguello Ayala" userId="S::rodrigo.arguello@pti.org.py::1aaecd66-8ca9-4cf7-bbd2-d5fc941475df" providerId="AD" clId="Web-{D19558A3-2E86-E6F5-8F25-8C6D32DAE4F6}" dt="2021-05-30T18:22:19.579" v="106"/>
          <ac:spMkLst>
            <pc:docMk/>
            <pc:sldMk cId="2597966547" sldId="263"/>
            <ac:spMk id="3" creationId="{00000000-0000-0000-0000-00000000000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8" creationId="{6027F030-58A9-44B8-ABF5-0372D2954EE6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10" creationId="{A6328306-71F0-4C12-A2D9-7C857146B1D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12" creationId="{64AB010C-C307-4A53-9D97-39C6AAB2E056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14" creationId="{3252C512-4076-456E-AD89-50B0316453D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16" creationId="{71C24C9E-C2F4-4FA4-947B-6CBAC7C3AE1D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18" creationId="{604B7750-FFCA-4912-AC2E-989EECC941B2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20" creationId="{52494659-52DF-4053-975B-36F06255E2E8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22" creationId="{EE807326-229C-458C-BDA0-C721262167D9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24" creationId="{FCADE1D5-E79C-4CEF-BEFD-B66EFB394D25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26" creationId="{54FC8EB5-1620-43B8-B816-8A91B6EAC975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2597966547" sldId="263"/>
            <ac:spMk id="28" creationId="{3D544515-9F93-4809-A102-B49C85F4608F}"/>
          </ac:spMkLst>
        </pc:spChg>
        <pc:picChg chg="add del">
          <ac:chgData name="Luis Rodrigo Arguello Ayala" userId="S::rodrigo.arguello@pti.org.py::1aaecd66-8ca9-4cf7-bbd2-d5fc941475df" providerId="AD" clId="Web-{D19558A3-2E86-E6F5-8F25-8C6D32DAE4F6}" dt="2021-05-30T18:20:23.342" v="57"/>
          <ac:picMkLst>
            <pc:docMk/>
            <pc:sldMk cId="2597966547" sldId="263"/>
            <ac:picMk id="2" creationId="{B678C9F4-703F-486F-ADAE-B4E3AD78B3F7}"/>
          </ac:picMkLst>
        </pc:picChg>
        <pc:picChg chg="add del">
          <ac:chgData name="Luis Rodrigo Arguello Ayala" userId="S::rodrigo.arguello@pti.org.py::1aaecd66-8ca9-4cf7-bbd2-d5fc941475df" providerId="AD" clId="Web-{D19558A3-2E86-E6F5-8F25-8C6D32DAE4F6}" dt="2021-05-30T18:20:21.530" v="56"/>
          <ac:picMkLst>
            <pc:docMk/>
            <pc:sldMk cId="2597966547" sldId="263"/>
            <ac:picMk id="4" creationId="{45895C57-2483-41ED-8886-1C3B18708209}"/>
          </ac:picMkLst>
        </pc:picChg>
        <pc:picChg chg="add del mod">
          <ac:chgData name="Luis Rodrigo Arguello Ayala" userId="S::rodrigo.arguello@pti.org.py::1aaecd66-8ca9-4cf7-bbd2-d5fc941475df" providerId="AD" clId="Web-{D19558A3-2E86-E6F5-8F25-8C6D32DAE4F6}" dt="2021-05-30T19:15:08.749" v="127"/>
          <ac:picMkLst>
            <pc:docMk/>
            <pc:sldMk cId="2597966547" sldId="263"/>
            <ac:picMk id="5" creationId="{A1EE2F4A-0C5B-43B0-A5B9-5B3A618A2680}"/>
          </ac:picMkLst>
        </pc:pic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832419868" sldId="266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659463586" sldId="268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638064396" sldId="269"/>
        </pc:sldMkLst>
      </pc:sldChg>
      <pc:sldChg chg="addSp delSp modSp mod setBg modClrScheme delDesignElem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233217214" sldId="270"/>
        </pc:sldMkLst>
        <pc:spChg chg="mod">
          <ac:chgData name="Luis Rodrigo Arguello Ayala" userId="S::rodrigo.arguello@pti.org.py::1aaecd66-8ca9-4cf7-bbd2-d5fc941475df" providerId="AD" clId="Web-{D19558A3-2E86-E6F5-8F25-8C6D32DAE4F6}" dt="2021-05-30T18:08:59.252" v="5"/>
          <ac:spMkLst>
            <pc:docMk/>
            <pc:sldMk cId="1233217214" sldId="270"/>
            <ac:spMk id="5" creationId="{00000000-0000-0000-0000-000000000000}"/>
          </ac:spMkLst>
        </pc:spChg>
        <pc:spChg chg="add del">
          <ac:chgData name="Luis Rodrigo Arguello Ayala" userId="S::rodrigo.arguello@pti.org.py::1aaecd66-8ca9-4cf7-bbd2-d5fc941475df" providerId="AD" clId="Web-{D19558A3-2E86-E6F5-8F25-8C6D32DAE4F6}" dt="2021-05-30T18:10:55.175" v="6"/>
          <ac:spMkLst>
            <pc:docMk/>
            <pc:sldMk cId="1233217214" sldId="270"/>
            <ac:spMk id="10" creationId="{D4771268-CB57-404A-9271-370EB28F6090}"/>
          </ac:spMkLst>
        </pc:spChg>
        <pc:picChg chg="mod">
          <ac:chgData name="Luis Rodrigo Arguello Ayala" userId="S::rodrigo.arguello@pti.org.py::1aaecd66-8ca9-4cf7-bbd2-d5fc941475df" providerId="AD" clId="Web-{D19558A3-2E86-E6F5-8F25-8C6D32DAE4F6}" dt="2021-05-30T18:08:59.252" v="5"/>
          <ac:picMkLst>
            <pc:docMk/>
            <pc:sldMk cId="1233217214" sldId="270"/>
            <ac:picMk id="3" creationId="{AA497DA3-420C-344F-B42F-174D762C239A}"/>
          </ac:picMkLst>
        </pc:pic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453907535" sldId="271"/>
        </pc:sldMkLst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22:54:12.375" v="155" actId="1076"/>
        <pc:sldMkLst>
          <pc:docMk/>
          <pc:sldMk cId="3722602331" sldId="272"/>
        </pc:sldMkLst>
        <pc:spChg chg="mod">
          <ac:chgData name="Luis Rodrigo Arguello Ayala" userId="S::rodrigo.arguello@pti.org.py::1aaecd66-8ca9-4cf7-bbd2-d5fc941475df" providerId="AD" clId="Web-{D19558A3-2E86-E6F5-8F25-8C6D32DAE4F6}" dt="2021-05-30T22:53:44.108" v="152" actId="1076"/>
          <ac:spMkLst>
            <pc:docMk/>
            <pc:sldMk cId="3722602331" sldId="272"/>
            <ac:spMk id="6" creationId="{1505AB51-7AB2-F146-AA8B-84A8FA7CF7AE}"/>
          </ac:spMkLst>
        </pc:spChg>
        <pc:spChg chg="mod">
          <ac:chgData name="Luis Rodrigo Arguello Ayala" userId="S::rodrigo.arguello@pti.org.py::1aaecd66-8ca9-4cf7-bbd2-d5fc941475df" providerId="AD" clId="Web-{D19558A3-2E86-E6F5-8F25-8C6D32DAE4F6}" dt="2021-05-30T22:54:08.031" v="154" actId="1076"/>
          <ac:spMkLst>
            <pc:docMk/>
            <pc:sldMk cId="3722602331" sldId="272"/>
            <ac:spMk id="9" creationId="{D1254551-1008-9E4F-A2BE-EB9E1C244354}"/>
          </ac:spMkLst>
        </pc:spChg>
        <pc:spChg chg="mod">
          <ac:chgData name="Luis Rodrigo Arguello Ayala" userId="S::rodrigo.arguello@pti.org.py::1aaecd66-8ca9-4cf7-bbd2-d5fc941475df" providerId="AD" clId="Web-{D19558A3-2E86-E6F5-8F25-8C6D32DAE4F6}" dt="2021-05-30T22:53:48.405" v="153" actId="1076"/>
          <ac:spMkLst>
            <pc:docMk/>
            <pc:sldMk cId="3722602331" sldId="272"/>
            <ac:spMk id="10" creationId="{5D416497-F978-E040-8556-65BE5D88FCC8}"/>
          </ac:spMkLst>
        </pc:spChg>
        <pc:spChg chg="mod">
          <ac:chgData name="Luis Rodrigo Arguello Ayala" userId="S::rodrigo.arguello@pti.org.py::1aaecd66-8ca9-4cf7-bbd2-d5fc941475df" providerId="AD" clId="Web-{D19558A3-2E86-E6F5-8F25-8C6D32DAE4F6}" dt="2021-05-30T22:54:12.375" v="155" actId="1076"/>
          <ac:spMkLst>
            <pc:docMk/>
            <pc:sldMk cId="3722602331" sldId="272"/>
            <ac:spMk id="11" creationId="{DC94B469-0FDB-1C40-B458-54936856A1D1}"/>
          </ac:spMkLst>
        </pc:sp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832693582" sldId="273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389183271" sldId="274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877253643" sldId="275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00468781" sldId="276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456696803" sldId="277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530041665" sldId="278"/>
        </pc:sldMkLst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780966167" sldId="279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3780966167" sldId="279"/>
            <ac:graphicFrameMk id="24" creationId="{A6A20F4B-BE55-2149-AF46-E23A7B1640DB}"/>
          </ac:graphicFrameMkLst>
        </pc:graphicFrameChg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479594986" sldId="280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2479594986" sldId="280"/>
            <ac:graphicFrameMk id="7" creationId="{C26E6420-6D2F-407B-A824-04A5F416BA82}"/>
          </ac:graphicFrameMkLst>
        </pc:graphicFrame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801865747" sldId="281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512912033" sldId="282"/>
        </pc:sldMkLst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265401580" sldId="284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3265401580" sldId="284"/>
            <ac:graphicFrameMk id="6" creationId="{249CF51F-05CC-40AD-B1D7-4DDFD5EFFE64}"/>
          </ac:graphicFrameMkLst>
        </pc:graphicFrame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758698065" sldId="286"/>
        </pc:sldMkLst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232568864" sldId="289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2232568864" sldId="289"/>
            <ac:graphicFrameMk id="24" creationId="{A6A20F4B-BE55-2149-AF46-E23A7B1640DB}"/>
          </ac:graphicFrameMkLst>
        </pc:graphicFrameChg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77028595" sldId="290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277028595" sldId="290"/>
            <ac:graphicFrameMk id="24" creationId="{A6A20F4B-BE55-2149-AF46-E23A7B1640DB}"/>
          </ac:graphicFrameMkLst>
        </pc:graphicFrameChg>
      </pc:sldChg>
      <pc:sldChg chg="modSp 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2545944142" sldId="291"/>
        </pc:sldMkLst>
        <pc:graphicFrameChg chg="mod ord">
          <ac:chgData name="Luis Rodrigo Arguello Ayala" userId="S::rodrigo.arguello@pti.org.py::1aaecd66-8ca9-4cf7-bbd2-d5fc941475df" providerId="AD" clId="Web-{D19558A3-2E86-E6F5-8F25-8C6D32DAE4F6}" dt="2021-05-30T19:13:07.402" v="122"/>
          <ac:graphicFrameMkLst>
            <pc:docMk/>
            <pc:sldMk cId="2545944142" sldId="291"/>
            <ac:graphicFrameMk id="24" creationId="{A6A20F4B-BE55-2149-AF46-E23A7B1640DB}"/>
          </ac:graphicFrameMkLst>
        </pc:graphicFrameChg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918539926" sldId="292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1077686739" sldId="293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046841694" sldId="294"/>
        </pc:sldMkLst>
      </pc:sldChg>
      <pc:sldChg chg="mod setBg modClrScheme chgLayout">
        <pc:chgData name="Luis Rodrigo Arguello Ayala" userId="S::rodrigo.arguello@pti.org.py::1aaecd66-8ca9-4cf7-bbd2-d5fc941475df" providerId="AD" clId="Web-{D19558A3-2E86-E6F5-8F25-8C6D32DAE4F6}" dt="2021-05-30T19:13:07.402" v="122"/>
        <pc:sldMkLst>
          <pc:docMk/>
          <pc:sldMk cId="3170547788" sldId="295"/>
        </pc:sldMkLst>
      </pc:sldChg>
      <pc:sldChg chg="addSp delSp modSp add del mod replId modClrScheme delDesignElem chgLayout">
        <pc:chgData name="Luis Rodrigo Arguello Ayala" userId="S::rodrigo.arguello@pti.org.py::1aaecd66-8ca9-4cf7-bbd2-d5fc941475df" providerId="AD" clId="Web-{D19558A3-2E86-E6F5-8F25-8C6D32DAE4F6}" dt="2021-05-30T19:58:31.208" v="149"/>
        <pc:sldMkLst>
          <pc:docMk/>
          <pc:sldMk cId="4135087309" sldId="296"/>
        </pc:sldMkLst>
        <pc:spChg chg="add del">
          <ac:chgData name="Luis Rodrigo Arguello Ayala" userId="S::rodrigo.arguello@pti.org.py::1aaecd66-8ca9-4cf7-bbd2-d5fc941475df" providerId="AD" clId="Web-{D19558A3-2E86-E6F5-8F25-8C6D32DAE4F6}" dt="2021-05-30T18:21:58.985" v="99"/>
          <ac:spMkLst>
            <pc:docMk/>
            <pc:sldMk cId="4135087309" sldId="296"/>
            <ac:spMk id="4" creationId="{00000000-0000-0000-0000-000000000000}"/>
          </ac:spMkLst>
        </pc:spChg>
        <pc:spChg chg="del">
          <ac:chgData name="Luis Rodrigo Arguello Ayala" userId="S::rodrigo.arguello@pti.org.py::1aaecd66-8ca9-4cf7-bbd2-d5fc941475df" providerId="AD" clId="Web-{D19558A3-2E86-E6F5-8F25-8C6D32DAE4F6}" dt="2021-05-30T18:23:50.455" v="112"/>
          <ac:spMkLst>
            <pc:docMk/>
            <pc:sldMk cId="4135087309" sldId="296"/>
            <ac:spMk id="12" creationId="{C5E6CFF1-2F42-4E10-9A97-F116F46F53FE}"/>
          </ac:spMkLst>
        </pc:spChg>
        <pc:graphicFrameChg chg="add del">
          <ac:chgData name="Luis Rodrigo Arguello Ayala" userId="S::rodrigo.arguello@pti.org.py::1aaecd66-8ca9-4cf7-bbd2-d5fc941475df" providerId="AD" clId="Web-{D19558A3-2E86-E6F5-8F25-8C6D32DAE4F6}" dt="2021-05-30T18:21:58.985" v="98"/>
          <ac:graphicFrameMkLst>
            <pc:docMk/>
            <pc:sldMk cId="4135087309" sldId="296"/>
            <ac:graphicFrameMk id="6" creationId="{1D7380F3-16BB-4293-841A-09D9ADCC8BF3}"/>
          </ac:graphicFrameMkLst>
        </pc:graphicFrameChg>
        <pc:picChg chg="add del mod">
          <ac:chgData name="Luis Rodrigo Arguello Ayala" userId="S::rodrigo.arguello@pti.org.py::1aaecd66-8ca9-4cf7-bbd2-d5fc941475df" providerId="AD" clId="Web-{D19558A3-2E86-E6F5-8F25-8C6D32DAE4F6}" dt="2021-05-30T18:22:09.235" v="102"/>
          <ac:picMkLst>
            <pc:docMk/>
            <pc:sldMk cId="4135087309" sldId="296"/>
            <ac:picMk id="16" creationId="{FEDAAD9A-41DB-4E0B-B739-9C0BE726021F}"/>
          </ac:picMkLst>
        </pc:picChg>
        <pc:cxnChg chg="del">
          <ac:chgData name="Luis Rodrigo Arguello Ayala" userId="S::rodrigo.arguello@pti.org.py::1aaecd66-8ca9-4cf7-bbd2-d5fc941475df" providerId="AD" clId="Web-{D19558A3-2E86-E6F5-8F25-8C6D32DAE4F6}" dt="2021-05-30T18:23:50.455" v="112"/>
          <ac:cxnSpMkLst>
            <pc:docMk/>
            <pc:sldMk cId="4135087309" sldId="296"/>
            <ac:cxnSpMk id="14" creationId="{67182200-4859-4C8D-BCBB-55B245C28BA3}"/>
          </ac:cxnSpMkLst>
        </pc:cxnChg>
      </pc:sldChg>
      <pc:sldMasterChg chg="del delSldLayout">
        <pc:chgData name="Luis Rodrigo Arguello Ayala" userId="S::rodrigo.arguello@pti.org.py::1aaecd66-8ca9-4cf7-bbd2-d5fc941475df" providerId="AD" clId="Web-{D19558A3-2E86-E6F5-8F25-8C6D32DAE4F6}" dt="2021-05-30T18:10:55.175" v="6"/>
        <pc:sldMasterMkLst>
          <pc:docMk/>
          <pc:sldMasterMk cId="1641615846" sldId="2147483660"/>
        </pc:sldMasterMkLst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653147570" sldId="2147483661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2769010642" sldId="2147483662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2824932156" sldId="2147483663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2391545156" sldId="2147483664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1959623180" sldId="2147483665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1633331932" sldId="2147483666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4038390948" sldId="2147483667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1191903168" sldId="2147483668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946647007" sldId="2147483669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2123303061" sldId="2147483670"/>
          </pc:sldLayoutMkLst>
        </pc:sldLayoutChg>
        <pc:sldLayoutChg chg="del">
          <pc:chgData name="Luis Rodrigo Arguello Ayala" userId="S::rodrigo.arguello@pti.org.py::1aaecd66-8ca9-4cf7-bbd2-d5fc941475df" providerId="AD" clId="Web-{D19558A3-2E86-E6F5-8F25-8C6D32DAE4F6}" dt="2021-05-30T18:10:55.175" v="6"/>
          <pc:sldLayoutMkLst>
            <pc:docMk/>
            <pc:sldMasterMk cId="1641615846" sldId="2147483660"/>
            <pc:sldLayoutMk cId="3806430188" sldId="2147483671"/>
          </pc:sldLayoutMkLst>
        </pc:sldLayoutChg>
      </pc:sldMasterChg>
      <pc:sldMasterChg chg="add del mod setBg addSldLayout delSldLayout modSldLayout">
        <pc:chgData name="Luis Rodrigo Arguello Ayala" userId="S::rodrigo.arguello@pti.org.py::1aaecd66-8ca9-4cf7-bbd2-d5fc941475df" providerId="AD" clId="Web-{D19558A3-2E86-E6F5-8F25-8C6D32DAE4F6}" dt="2021-05-30T18:16:01.478" v="18"/>
        <pc:sldMasterMkLst>
          <pc:docMk/>
          <pc:sldMasterMk cId="1528138939" sldId="2147483672"/>
        </pc:sldMasterMkLst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2827065551" sldId="2147483673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3806585680" sldId="2147483674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2270773574" sldId="2147483675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2059043402" sldId="2147483676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2674122329" sldId="2147483677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3920140002" sldId="2147483678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1750347749" sldId="2147483679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4005148380" sldId="2147483680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2215756472" sldId="2147483681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1686716795" sldId="2147483682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6:01.478" v="18"/>
          <pc:sldLayoutMkLst>
            <pc:docMk/>
            <pc:sldMasterMk cId="1528138939" sldId="2147483672"/>
            <pc:sldLayoutMk cId="1565247578" sldId="2147483683"/>
          </pc:sldLayoutMkLst>
        </pc:sldLayoutChg>
      </pc:sldMasterChg>
      <pc:sldMasterChg chg="add del addSldLayout delSldLayout modSldLayout">
        <pc:chgData name="Luis Rodrigo Arguello Ayala" userId="S::rodrigo.arguello@pti.org.py::1aaecd66-8ca9-4cf7-bbd2-d5fc941475df" providerId="AD" clId="Web-{D19558A3-2E86-E6F5-8F25-8C6D32DAE4F6}" dt="2021-05-30T18:18:01.636" v="33"/>
        <pc:sldMasterMkLst>
          <pc:docMk/>
          <pc:sldMasterMk cId="889171741" sldId="2147483684"/>
        </pc:sldMasterMkLst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2039788838" sldId="2147483685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769810788" sldId="2147483686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2201602813" sldId="2147483687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1664310503" sldId="2147483688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541094754" sldId="2147483689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2096337597" sldId="2147483690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3540214888" sldId="2147483691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833796678" sldId="2147483692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2313540201" sldId="2147483693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714398377" sldId="2147483694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18:01.636" v="33"/>
          <pc:sldLayoutMkLst>
            <pc:docMk/>
            <pc:sldMasterMk cId="889171741" sldId="2147483684"/>
            <pc:sldLayoutMk cId="1255456339" sldId="2147483695"/>
          </pc:sldLayoutMkLst>
        </pc:sldLayoutChg>
      </pc:sldMasterChg>
      <pc:sldMasterChg chg="add del mod setBg addSldLayout delSldLayout modSldLayout">
        <pc:chgData name="Luis Rodrigo Arguello Ayala" userId="S::rodrigo.arguello@pti.org.py::1aaecd66-8ca9-4cf7-bbd2-d5fc941475df" providerId="AD" clId="Web-{D19558A3-2E86-E6F5-8F25-8C6D32DAE4F6}" dt="2021-05-30T18:23:50.455" v="112"/>
        <pc:sldMasterMkLst>
          <pc:docMk/>
          <pc:sldMasterMk cId="1655842772" sldId="2147483696"/>
        </pc:sldMasterMkLst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4115024227" sldId="2147483697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145339906" sldId="2147483698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2509268353" sldId="2147483699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3983289483" sldId="2147483700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1442869427" sldId="2147483701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322242480" sldId="2147483702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3817462726" sldId="2147483703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759162742" sldId="2147483704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1541241936" sldId="2147483705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1292052784" sldId="2147483706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8:23:50.455" v="112"/>
          <pc:sldLayoutMkLst>
            <pc:docMk/>
            <pc:sldMasterMk cId="1655842772" sldId="2147483696"/>
            <pc:sldLayoutMk cId="4140523454" sldId="2147483707"/>
          </pc:sldLayoutMkLst>
        </pc:sldLayoutChg>
      </pc:sldMasterChg>
      <pc:sldMasterChg chg="add del addSldLayout delSldLayout modSldLayout">
        <pc:chgData name="Luis Rodrigo Arguello Ayala" userId="S::rodrigo.arguello@pti.org.py::1aaecd66-8ca9-4cf7-bbd2-d5fc941475df" providerId="AD" clId="Web-{D19558A3-2E86-E6F5-8F25-8C6D32DAE4F6}" dt="2021-05-30T19:13:07.402" v="122"/>
        <pc:sldMasterMkLst>
          <pc:docMk/>
          <pc:sldMasterMk cId="3469662434" sldId="2147483708"/>
        </pc:sldMasterMkLst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2539177603" sldId="2147483709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2114694003" sldId="2147483710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2295873992" sldId="2147483711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2360604348" sldId="2147483712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370430381" sldId="2147483713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1884630680" sldId="2147483714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2092133502" sldId="2147483715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1185446293" sldId="2147483716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114490571" sldId="2147483717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1487658034" sldId="2147483718"/>
          </pc:sldLayoutMkLst>
        </pc:sldLayoutChg>
        <pc:sldLayoutChg chg="add del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3469662434" sldId="2147483708"/>
            <pc:sldLayoutMk cId="1848474483" sldId="2147483719"/>
          </pc:sldLayoutMkLst>
        </pc:sldLayoutChg>
      </pc:sldMasterChg>
      <pc:sldMasterChg chg="add addSldLayout modSldLayout">
        <pc:chgData name="Luis Rodrigo Arguello Ayala" userId="S::rodrigo.arguello@pti.org.py::1aaecd66-8ca9-4cf7-bbd2-d5fc941475df" providerId="AD" clId="Web-{D19558A3-2E86-E6F5-8F25-8C6D32DAE4F6}" dt="2021-05-30T19:13:07.402" v="122"/>
        <pc:sldMasterMkLst>
          <pc:docMk/>
          <pc:sldMasterMk cId="2744004615" sldId="2147483720"/>
        </pc:sldMasterMkLst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2293014547" sldId="2147483721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880196189" sldId="2147483722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72914364" sldId="2147483723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258744574" sldId="2147483724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2460347686" sldId="2147483725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968715413" sldId="2147483726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613021644" sldId="2147483727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2218461341" sldId="2147483728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1679668078" sldId="2147483729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893570524" sldId="2147483730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2003070672" sldId="2147483731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793531662" sldId="2147483732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496005295" sldId="2147483733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873412988" sldId="2147483734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3554626215" sldId="2147483735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456098868" sldId="2147483736"/>
          </pc:sldLayoutMkLst>
        </pc:sldLayoutChg>
        <pc:sldLayoutChg chg="add mod replId">
          <pc:chgData name="Luis Rodrigo Arguello Ayala" userId="S::rodrigo.arguello@pti.org.py::1aaecd66-8ca9-4cf7-bbd2-d5fc941475df" providerId="AD" clId="Web-{D19558A3-2E86-E6F5-8F25-8C6D32DAE4F6}" dt="2021-05-30T19:13:07.402" v="122"/>
          <pc:sldLayoutMkLst>
            <pc:docMk/>
            <pc:sldMasterMk cId="2744004615" sldId="2147483720"/>
            <pc:sldLayoutMk cId="1460432908" sldId="214748373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79EAC3-FBCF-47A9-A108-DCD22ED240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059813A-3DC9-4534-9E02-BC5D650286D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CASOS DE ESTUDIO</a:t>
          </a:r>
          <a:endParaRPr lang="en-US" b="1"/>
        </a:p>
      </dgm:t>
    </dgm:pt>
    <dgm:pt modelId="{0262DEE0-2EB9-4459-BBDA-F517154B3F1C}" type="parTrans" cxnId="{5ED2A1A5-CF93-4852-8291-B137E98ABE52}">
      <dgm:prSet/>
      <dgm:spPr/>
      <dgm:t>
        <a:bodyPr/>
        <a:lstStyle/>
        <a:p>
          <a:endParaRPr lang="en-US"/>
        </a:p>
      </dgm:t>
    </dgm:pt>
    <dgm:pt modelId="{82F48C9C-DAC0-46EF-90DC-5C692410AECB}" type="sibTrans" cxnId="{5ED2A1A5-CF93-4852-8291-B137E98ABE52}">
      <dgm:prSet/>
      <dgm:spPr/>
      <dgm:t>
        <a:bodyPr/>
        <a:lstStyle/>
        <a:p>
          <a:endParaRPr lang="en-US"/>
        </a:p>
      </dgm:t>
    </dgm:pt>
    <dgm:pt modelId="{0D736BCE-B44D-409D-8D3F-357121AE42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DESAFÍOS Y OPORTUNIDADES</a:t>
          </a:r>
          <a:endParaRPr lang="en-US"/>
        </a:p>
      </dgm:t>
    </dgm:pt>
    <dgm:pt modelId="{A211D20E-33CE-470F-89DD-4423C5518F14}" type="parTrans" cxnId="{D6D8822E-EBEC-436C-8C67-8AF1FB232B68}">
      <dgm:prSet/>
      <dgm:spPr/>
      <dgm:t>
        <a:bodyPr/>
        <a:lstStyle/>
        <a:p>
          <a:endParaRPr lang="en-US"/>
        </a:p>
      </dgm:t>
    </dgm:pt>
    <dgm:pt modelId="{09184BF4-AA77-479C-A6A9-36013DC47B24}" type="sibTrans" cxnId="{D6D8822E-EBEC-436C-8C67-8AF1FB232B68}">
      <dgm:prSet/>
      <dgm:spPr/>
      <dgm:t>
        <a:bodyPr/>
        <a:lstStyle/>
        <a:p>
          <a:endParaRPr lang="en-US"/>
        </a:p>
      </dgm:t>
    </dgm:pt>
    <dgm:pt modelId="{D978568F-0955-41B7-B497-71D640ED0815}" type="pres">
      <dgm:prSet presAssocID="{0C79EAC3-FBCF-47A9-A108-DCD22ED2403E}" presName="root" presStyleCnt="0">
        <dgm:presLayoutVars>
          <dgm:dir/>
          <dgm:resizeHandles val="exact"/>
        </dgm:presLayoutVars>
      </dgm:prSet>
      <dgm:spPr/>
    </dgm:pt>
    <dgm:pt modelId="{CA91241A-1ECA-43C6-B46D-F88DDA13AE8F}" type="pres">
      <dgm:prSet presAssocID="{D059813A-3DC9-4534-9E02-BC5D650286DB}" presName="compNode" presStyleCnt="0"/>
      <dgm:spPr/>
    </dgm:pt>
    <dgm:pt modelId="{2DBE3428-9CF0-4906-B6C7-84D45BB25464}" type="pres">
      <dgm:prSet presAssocID="{D059813A-3DC9-4534-9E02-BC5D650286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9CF3E0AE-7A6C-4530-945A-31D7D2D97682}" type="pres">
      <dgm:prSet presAssocID="{D059813A-3DC9-4534-9E02-BC5D650286DB}" presName="spaceRect" presStyleCnt="0"/>
      <dgm:spPr/>
    </dgm:pt>
    <dgm:pt modelId="{CC7C43B8-5EEB-4FEB-AC9C-F25AA14D78C3}" type="pres">
      <dgm:prSet presAssocID="{D059813A-3DC9-4534-9E02-BC5D650286DB}" presName="textRect" presStyleLbl="revTx" presStyleIdx="0" presStyleCnt="2">
        <dgm:presLayoutVars>
          <dgm:chMax val="1"/>
          <dgm:chPref val="1"/>
        </dgm:presLayoutVars>
      </dgm:prSet>
      <dgm:spPr/>
    </dgm:pt>
    <dgm:pt modelId="{C0674B31-412A-434F-889F-F9702593D022}" type="pres">
      <dgm:prSet presAssocID="{82F48C9C-DAC0-46EF-90DC-5C692410AECB}" presName="sibTrans" presStyleCnt="0"/>
      <dgm:spPr/>
    </dgm:pt>
    <dgm:pt modelId="{9FC713B8-C4C9-47A7-88A1-15737B1A5476}" type="pres">
      <dgm:prSet presAssocID="{0D736BCE-B44D-409D-8D3F-357121AE4270}" presName="compNode" presStyleCnt="0"/>
      <dgm:spPr/>
    </dgm:pt>
    <dgm:pt modelId="{4ADC55FD-952B-4B96-B77B-A2E79B5947A3}" type="pres">
      <dgm:prSet presAssocID="{0D736BCE-B44D-409D-8D3F-357121AE42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3B42362-E12C-4554-9A9B-6AE40FD07F66}" type="pres">
      <dgm:prSet presAssocID="{0D736BCE-B44D-409D-8D3F-357121AE4270}" presName="spaceRect" presStyleCnt="0"/>
      <dgm:spPr/>
    </dgm:pt>
    <dgm:pt modelId="{ED00C2E4-7C2E-443D-B3F3-BEE011553101}" type="pres">
      <dgm:prSet presAssocID="{0D736BCE-B44D-409D-8D3F-357121AE427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6D8822E-EBEC-436C-8C67-8AF1FB232B68}" srcId="{0C79EAC3-FBCF-47A9-A108-DCD22ED2403E}" destId="{0D736BCE-B44D-409D-8D3F-357121AE4270}" srcOrd="1" destOrd="0" parTransId="{A211D20E-33CE-470F-89DD-4423C5518F14}" sibTransId="{09184BF4-AA77-479C-A6A9-36013DC47B24}"/>
    <dgm:cxn modelId="{120EA84F-7C9E-46C4-9F25-2FBF24855B1E}" type="presOf" srcId="{0D736BCE-B44D-409D-8D3F-357121AE4270}" destId="{ED00C2E4-7C2E-443D-B3F3-BEE011553101}" srcOrd="0" destOrd="0" presId="urn:microsoft.com/office/officeart/2018/2/layout/IconLabelList"/>
    <dgm:cxn modelId="{7777CF8C-7890-4EA3-810C-25BA85E105F7}" type="presOf" srcId="{0C79EAC3-FBCF-47A9-A108-DCD22ED2403E}" destId="{D978568F-0955-41B7-B497-71D640ED0815}" srcOrd="0" destOrd="0" presId="urn:microsoft.com/office/officeart/2018/2/layout/IconLabelList"/>
    <dgm:cxn modelId="{5ED2A1A5-CF93-4852-8291-B137E98ABE52}" srcId="{0C79EAC3-FBCF-47A9-A108-DCD22ED2403E}" destId="{D059813A-3DC9-4534-9E02-BC5D650286DB}" srcOrd="0" destOrd="0" parTransId="{0262DEE0-2EB9-4459-BBDA-F517154B3F1C}" sibTransId="{82F48C9C-DAC0-46EF-90DC-5C692410AECB}"/>
    <dgm:cxn modelId="{4AA5EBF4-8609-4FB0-BFD7-0470BFFA8980}" type="presOf" srcId="{D059813A-3DC9-4534-9E02-BC5D650286DB}" destId="{CC7C43B8-5EEB-4FEB-AC9C-F25AA14D78C3}" srcOrd="0" destOrd="0" presId="urn:microsoft.com/office/officeart/2018/2/layout/IconLabelList"/>
    <dgm:cxn modelId="{8A1B4F6F-D827-40D9-9A8C-D0FFA023730E}" type="presParOf" srcId="{D978568F-0955-41B7-B497-71D640ED0815}" destId="{CA91241A-1ECA-43C6-B46D-F88DDA13AE8F}" srcOrd="0" destOrd="0" presId="urn:microsoft.com/office/officeart/2018/2/layout/IconLabelList"/>
    <dgm:cxn modelId="{6D2626F8-B4C0-4908-9253-06144F38AF81}" type="presParOf" srcId="{CA91241A-1ECA-43C6-B46D-F88DDA13AE8F}" destId="{2DBE3428-9CF0-4906-B6C7-84D45BB25464}" srcOrd="0" destOrd="0" presId="urn:microsoft.com/office/officeart/2018/2/layout/IconLabelList"/>
    <dgm:cxn modelId="{BC433181-6618-41A7-B74B-5F77053D7358}" type="presParOf" srcId="{CA91241A-1ECA-43C6-B46D-F88DDA13AE8F}" destId="{9CF3E0AE-7A6C-4530-945A-31D7D2D97682}" srcOrd="1" destOrd="0" presId="urn:microsoft.com/office/officeart/2018/2/layout/IconLabelList"/>
    <dgm:cxn modelId="{69C310EE-1A8B-4F39-8E77-EE34220A9FFE}" type="presParOf" srcId="{CA91241A-1ECA-43C6-B46D-F88DDA13AE8F}" destId="{CC7C43B8-5EEB-4FEB-AC9C-F25AA14D78C3}" srcOrd="2" destOrd="0" presId="urn:microsoft.com/office/officeart/2018/2/layout/IconLabelList"/>
    <dgm:cxn modelId="{E5DC6A37-FA76-4AAD-9C2F-3D6B7AF42C3E}" type="presParOf" srcId="{D978568F-0955-41B7-B497-71D640ED0815}" destId="{C0674B31-412A-434F-889F-F9702593D022}" srcOrd="1" destOrd="0" presId="urn:microsoft.com/office/officeart/2018/2/layout/IconLabelList"/>
    <dgm:cxn modelId="{4C48F665-936F-42A3-9116-37C9F9B75A08}" type="presParOf" srcId="{D978568F-0955-41B7-B497-71D640ED0815}" destId="{9FC713B8-C4C9-47A7-88A1-15737B1A5476}" srcOrd="2" destOrd="0" presId="urn:microsoft.com/office/officeart/2018/2/layout/IconLabelList"/>
    <dgm:cxn modelId="{8A59BE49-0BF9-4D05-AD89-F2D95BF26452}" type="presParOf" srcId="{9FC713B8-C4C9-47A7-88A1-15737B1A5476}" destId="{4ADC55FD-952B-4B96-B77B-A2E79B5947A3}" srcOrd="0" destOrd="0" presId="urn:microsoft.com/office/officeart/2018/2/layout/IconLabelList"/>
    <dgm:cxn modelId="{00D2C1E8-84FB-44C5-8388-8239BE7EFAD2}" type="presParOf" srcId="{9FC713B8-C4C9-47A7-88A1-15737B1A5476}" destId="{93B42362-E12C-4554-9A9B-6AE40FD07F66}" srcOrd="1" destOrd="0" presId="urn:microsoft.com/office/officeart/2018/2/layout/IconLabelList"/>
    <dgm:cxn modelId="{BD3A1059-C12B-4FE9-BF40-286D004E356A}" type="presParOf" srcId="{9FC713B8-C4C9-47A7-88A1-15737B1A5476}" destId="{ED00C2E4-7C2E-443D-B3F3-BEE0115531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F55372-2C5E-9144-82B0-8CA6ACA7F06B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105B14-5685-3A40-B3DB-36C5F12AC78E}">
      <dgm:prSet phldrT="[Texto]" custT="1"/>
      <dgm:spPr/>
      <dgm:t>
        <a:bodyPr/>
        <a:lstStyle/>
        <a:p>
          <a:pPr algn="ctr"/>
          <a:r>
            <a:rPr lang="es-PY" sz="1600" dirty="0"/>
            <a:t>ISA/IEC 62443 Especialista en Fundamentos de Ciberseguridad</a:t>
          </a:r>
          <a:endParaRPr lang="es-ES" sz="1600" dirty="0"/>
        </a:p>
      </dgm:t>
    </dgm:pt>
    <dgm:pt modelId="{0733B4B2-A238-3B4E-B27F-F69F8F4CC317}" type="parTrans" cxnId="{B52151B1-011A-C64D-9FEB-1F36AA43F118}">
      <dgm:prSet/>
      <dgm:spPr/>
      <dgm:t>
        <a:bodyPr/>
        <a:lstStyle/>
        <a:p>
          <a:endParaRPr lang="es-ES" sz="4000"/>
        </a:p>
      </dgm:t>
    </dgm:pt>
    <dgm:pt modelId="{2C52C35B-B4A3-3B4C-BDAC-239859B6A508}" type="sibTrans" cxnId="{B52151B1-011A-C64D-9FEB-1F36AA43F118}">
      <dgm:prSet/>
      <dgm:spPr/>
      <dgm:t>
        <a:bodyPr/>
        <a:lstStyle/>
        <a:p>
          <a:endParaRPr lang="es-ES" sz="4000"/>
        </a:p>
      </dgm:t>
    </dgm:pt>
    <dgm:pt modelId="{7F4188F8-24B6-0948-B24D-071B2706A9F9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evaluación de riesgos de ciberseguridad</a:t>
          </a:r>
        </a:p>
      </dgm:t>
    </dgm:pt>
    <dgm:pt modelId="{00C98BE8-5CB4-D643-A443-3966A90AFCB2}" type="parTrans" cxnId="{A262DBCC-DC4F-3845-AEFE-DB7B50ED1707}">
      <dgm:prSet/>
      <dgm:spPr/>
      <dgm:t>
        <a:bodyPr/>
        <a:lstStyle/>
        <a:p>
          <a:endParaRPr lang="es-ES" sz="4000"/>
        </a:p>
      </dgm:t>
    </dgm:pt>
    <dgm:pt modelId="{1D32EBE4-31EB-1049-83FC-C3770B2811EB}" type="sibTrans" cxnId="{A262DBCC-DC4F-3845-AEFE-DB7B50ED1707}">
      <dgm:prSet/>
      <dgm:spPr/>
      <dgm:t>
        <a:bodyPr/>
        <a:lstStyle/>
        <a:p>
          <a:endParaRPr lang="es-ES" sz="4000"/>
        </a:p>
      </dgm:t>
    </dgm:pt>
    <dgm:pt modelId="{C85269A1-A446-884E-A680-A7836292A7D6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diseño de ciberseguridad</a:t>
          </a:r>
        </a:p>
      </dgm:t>
    </dgm:pt>
    <dgm:pt modelId="{484110DA-79D5-BF4D-8267-D6237D1EDF80}" type="parTrans" cxnId="{73F81E83-0499-F942-A7C5-3091C52096D5}">
      <dgm:prSet/>
      <dgm:spPr/>
      <dgm:t>
        <a:bodyPr/>
        <a:lstStyle/>
        <a:p>
          <a:endParaRPr lang="es-ES" sz="4000"/>
        </a:p>
      </dgm:t>
    </dgm:pt>
    <dgm:pt modelId="{0BB6B8C6-45BD-554B-A97D-63CA5A57C1BF}" type="sibTrans" cxnId="{73F81E83-0499-F942-A7C5-3091C52096D5}">
      <dgm:prSet/>
      <dgm:spPr/>
      <dgm:t>
        <a:bodyPr/>
        <a:lstStyle/>
        <a:p>
          <a:endParaRPr lang="es-ES" sz="4000"/>
        </a:p>
      </dgm:t>
    </dgm:pt>
    <dgm:pt modelId="{4AE3621C-7F18-764E-BB56-F8449D6F367E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mantenimiento/operaciones de ciberseguridad</a:t>
          </a:r>
        </a:p>
      </dgm:t>
    </dgm:pt>
    <dgm:pt modelId="{9A92180C-1DEB-4648-999D-B096681A314E}" type="parTrans" cxnId="{2469BCBC-F531-5441-9FF1-03E98CA38234}">
      <dgm:prSet/>
      <dgm:spPr/>
      <dgm:t>
        <a:bodyPr/>
        <a:lstStyle/>
        <a:p>
          <a:endParaRPr lang="es-ES" sz="4000"/>
        </a:p>
      </dgm:t>
    </dgm:pt>
    <dgm:pt modelId="{BBDBF5AB-A38E-2746-A0DC-5F165B4CE408}" type="sibTrans" cxnId="{2469BCBC-F531-5441-9FF1-03E98CA38234}">
      <dgm:prSet/>
      <dgm:spPr/>
      <dgm:t>
        <a:bodyPr/>
        <a:lstStyle/>
        <a:p>
          <a:endParaRPr lang="es-ES" sz="4000"/>
        </a:p>
      </dgm:t>
    </dgm:pt>
    <dgm:pt modelId="{5510FE34-0CC7-E947-8CBC-2D4967201681}" type="pres">
      <dgm:prSet presAssocID="{9DF55372-2C5E-9144-82B0-8CA6ACA7F06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47E34C1-30FC-0C4C-B838-01ADE0885CC5}" type="pres">
      <dgm:prSet presAssocID="{F9105B14-5685-3A40-B3DB-36C5F12AC78E}" presName="composite" presStyleCnt="0"/>
      <dgm:spPr/>
    </dgm:pt>
    <dgm:pt modelId="{4DAE0916-6BCA-A04F-A7E9-014AC4B250C8}" type="pres">
      <dgm:prSet presAssocID="{F9105B14-5685-3A40-B3DB-36C5F12AC78E}" presName="BackAccent" presStyleLbl="bgShp" presStyleIdx="0" presStyleCnt="4"/>
      <dgm:spPr/>
    </dgm:pt>
    <dgm:pt modelId="{330E0933-E472-E54F-89B7-F84E921C2F2D}" type="pres">
      <dgm:prSet presAssocID="{F9105B14-5685-3A40-B3DB-36C5F12AC78E}" presName="Accent" presStyleLbl="alignNode1" presStyleIdx="0" presStyleCnt="4"/>
      <dgm:spPr/>
    </dgm:pt>
    <dgm:pt modelId="{8F654558-4D76-6944-9769-CFD8B8F4CC91}" type="pres">
      <dgm:prSet presAssocID="{F9105B14-5685-3A40-B3DB-36C5F12AC78E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F0B58A7-5A5B-8748-B6B8-0D3C11D4251E}" type="pres">
      <dgm:prSet presAssocID="{F9105B14-5685-3A40-B3DB-36C5F12AC78E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2AE0C71-DF3A-EA46-A6A2-B1008B05D793}" type="pres">
      <dgm:prSet presAssocID="{2C52C35B-B4A3-3B4C-BDAC-239859B6A508}" presName="sibTrans" presStyleCnt="0"/>
      <dgm:spPr/>
    </dgm:pt>
    <dgm:pt modelId="{B7CAFA6C-06CB-FF48-9207-C460B75459D2}" type="pres">
      <dgm:prSet presAssocID="{7F4188F8-24B6-0948-B24D-071B2706A9F9}" presName="composite" presStyleCnt="0"/>
      <dgm:spPr/>
    </dgm:pt>
    <dgm:pt modelId="{2276F954-4816-F145-AE7D-E119B3CAC659}" type="pres">
      <dgm:prSet presAssocID="{7F4188F8-24B6-0948-B24D-071B2706A9F9}" presName="BackAccent" presStyleLbl="bgShp" presStyleIdx="1" presStyleCnt="4"/>
      <dgm:spPr/>
    </dgm:pt>
    <dgm:pt modelId="{5603D40F-BFE9-EF4F-9A98-64DAFFC56603}" type="pres">
      <dgm:prSet presAssocID="{7F4188F8-24B6-0948-B24D-071B2706A9F9}" presName="Accent" presStyleLbl="alignNode1" presStyleIdx="1" presStyleCnt="4"/>
      <dgm:spPr/>
    </dgm:pt>
    <dgm:pt modelId="{E8E4C796-EE2F-9B47-9D8E-40DA0EFF10A3}" type="pres">
      <dgm:prSet presAssocID="{7F4188F8-24B6-0948-B24D-071B2706A9F9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0FB6881-D71C-C94F-ABD1-BACAC0C823B4}" type="pres">
      <dgm:prSet presAssocID="{7F4188F8-24B6-0948-B24D-071B2706A9F9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B0EEF20-8D78-394C-A525-D436F02E4B1A}" type="pres">
      <dgm:prSet presAssocID="{1D32EBE4-31EB-1049-83FC-C3770B2811EB}" presName="sibTrans" presStyleCnt="0"/>
      <dgm:spPr/>
    </dgm:pt>
    <dgm:pt modelId="{C6C04C38-5F01-C548-A9B1-3A77220B1800}" type="pres">
      <dgm:prSet presAssocID="{C85269A1-A446-884E-A680-A7836292A7D6}" presName="composite" presStyleCnt="0"/>
      <dgm:spPr/>
    </dgm:pt>
    <dgm:pt modelId="{F78BBF49-E676-E24D-937D-9AE4D96B286A}" type="pres">
      <dgm:prSet presAssocID="{C85269A1-A446-884E-A680-A7836292A7D6}" presName="BackAccent" presStyleLbl="bgShp" presStyleIdx="2" presStyleCnt="4"/>
      <dgm:spPr/>
    </dgm:pt>
    <dgm:pt modelId="{E020DA00-6280-D44F-9E65-1C4572F4DC10}" type="pres">
      <dgm:prSet presAssocID="{C85269A1-A446-884E-A680-A7836292A7D6}" presName="Accent" presStyleLbl="alignNode1" presStyleIdx="2" presStyleCnt="4"/>
      <dgm:spPr/>
    </dgm:pt>
    <dgm:pt modelId="{1750708A-9113-9741-B426-B26F2DB710F5}" type="pres">
      <dgm:prSet presAssocID="{C85269A1-A446-884E-A680-A7836292A7D6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018CA03-81AC-8344-8177-8E2B23BA6587}" type="pres">
      <dgm:prSet presAssocID="{C85269A1-A446-884E-A680-A7836292A7D6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4CC9E58-BDC8-6641-9A31-3BAB3941353E}" type="pres">
      <dgm:prSet presAssocID="{0BB6B8C6-45BD-554B-A97D-63CA5A57C1BF}" presName="sibTrans" presStyleCnt="0"/>
      <dgm:spPr/>
    </dgm:pt>
    <dgm:pt modelId="{C5AB8D2F-0154-C349-B8A0-73FDAFA06C62}" type="pres">
      <dgm:prSet presAssocID="{4AE3621C-7F18-764E-BB56-F8449D6F367E}" presName="composite" presStyleCnt="0"/>
      <dgm:spPr/>
    </dgm:pt>
    <dgm:pt modelId="{58203BE9-FF7F-4847-A3FE-EF5552280335}" type="pres">
      <dgm:prSet presAssocID="{4AE3621C-7F18-764E-BB56-F8449D6F367E}" presName="BackAccent" presStyleLbl="bgShp" presStyleIdx="3" presStyleCnt="4"/>
      <dgm:spPr/>
    </dgm:pt>
    <dgm:pt modelId="{491D4B5A-7F06-DC40-A8C1-BA3C33867645}" type="pres">
      <dgm:prSet presAssocID="{4AE3621C-7F18-764E-BB56-F8449D6F367E}" presName="Accent" presStyleLbl="alignNode1" presStyleIdx="3" presStyleCnt="4"/>
      <dgm:spPr/>
    </dgm:pt>
    <dgm:pt modelId="{79FA162D-4840-6444-A4EF-B44701FF56CC}" type="pres">
      <dgm:prSet presAssocID="{4AE3621C-7F18-764E-BB56-F8449D6F367E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C836BC5-30E3-B141-B198-4BADB3085F49}" type="pres">
      <dgm:prSet presAssocID="{4AE3621C-7F18-764E-BB56-F8449D6F367E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3B7732E-7EA0-D640-BCB9-66C3EFA3667C}" type="presOf" srcId="{7F4188F8-24B6-0948-B24D-071B2706A9F9}" destId="{30FB6881-D71C-C94F-ABD1-BACAC0C823B4}" srcOrd="0" destOrd="0" presId="urn:microsoft.com/office/officeart/2008/layout/IncreasingCircleProcess"/>
    <dgm:cxn modelId="{D60A9C48-8D2C-0049-B9CE-2C05BD79ADA0}" type="presOf" srcId="{C85269A1-A446-884E-A680-A7836292A7D6}" destId="{E018CA03-81AC-8344-8177-8E2B23BA6587}" srcOrd="0" destOrd="0" presId="urn:microsoft.com/office/officeart/2008/layout/IncreasingCircleProcess"/>
    <dgm:cxn modelId="{5D81D774-E1EB-3F47-BED5-B19A9CD5C7D7}" type="presOf" srcId="{F9105B14-5685-3A40-B3DB-36C5F12AC78E}" destId="{9F0B58A7-5A5B-8748-B6B8-0D3C11D4251E}" srcOrd="0" destOrd="0" presId="urn:microsoft.com/office/officeart/2008/layout/IncreasingCircleProcess"/>
    <dgm:cxn modelId="{2E8DAC57-6B1E-A344-84BC-AD222BE8AD4F}" type="presOf" srcId="{9DF55372-2C5E-9144-82B0-8CA6ACA7F06B}" destId="{5510FE34-0CC7-E947-8CBC-2D4967201681}" srcOrd="0" destOrd="0" presId="urn:microsoft.com/office/officeart/2008/layout/IncreasingCircleProcess"/>
    <dgm:cxn modelId="{73F81E83-0499-F942-A7C5-3091C52096D5}" srcId="{9DF55372-2C5E-9144-82B0-8CA6ACA7F06B}" destId="{C85269A1-A446-884E-A680-A7836292A7D6}" srcOrd="2" destOrd="0" parTransId="{484110DA-79D5-BF4D-8267-D6237D1EDF80}" sibTransId="{0BB6B8C6-45BD-554B-A97D-63CA5A57C1BF}"/>
    <dgm:cxn modelId="{B52151B1-011A-C64D-9FEB-1F36AA43F118}" srcId="{9DF55372-2C5E-9144-82B0-8CA6ACA7F06B}" destId="{F9105B14-5685-3A40-B3DB-36C5F12AC78E}" srcOrd="0" destOrd="0" parTransId="{0733B4B2-A238-3B4E-B27F-F69F8F4CC317}" sibTransId="{2C52C35B-B4A3-3B4C-BDAC-239859B6A508}"/>
    <dgm:cxn modelId="{2469BCBC-F531-5441-9FF1-03E98CA38234}" srcId="{9DF55372-2C5E-9144-82B0-8CA6ACA7F06B}" destId="{4AE3621C-7F18-764E-BB56-F8449D6F367E}" srcOrd="3" destOrd="0" parTransId="{9A92180C-1DEB-4648-999D-B096681A314E}" sibTransId="{BBDBF5AB-A38E-2746-A0DC-5F165B4CE408}"/>
    <dgm:cxn modelId="{A262DBCC-DC4F-3845-AEFE-DB7B50ED1707}" srcId="{9DF55372-2C5E-9144-82B0-8CA6ACA7F06B}" destId="{7F4188F8-24B6-0948-B24D-071B2706A9F9}" srcOrd="1" destOrd="0" parTransId="{00C98BE8-5CB4-D643-A443-3966A90AFCB2}" sibTransId="{1D32EBE4-31EB-1049-83FC-C3770B2811EB}"/>
    <dgm:cxn modelId="{CAA8CFF4-9295-7748-A35F-100F629D62D6}" type="presOf" srcId="{4AE3621C-7F18-764E-BB56-F8449D6F367E}" destId="{7C836BC5-30E3-B141-B198-4BADB3085F49}" srcOrd="0" destOrd="0" presId="urn:microsoft.com/office/officeart/2008/layout/IncreasingCircleProcess"/>
    <dgm:cxn modelId="{9F1ECBF3-78E4-CE45-9A0A-074764E18AB6}" type="presParOf" srcId="{5510FE34-0CC7-E947-8CBC-2D4967201681}" destId="{147E34C1-30FC-0C4C-B838-01ADE0885CC5}" srcOrd="0" destOrd="0" presId="urn:microsoft.com/office/officeart/2008/layout/IncreasingCircleProcess"/>
    <dgm:cxn modelId="{AE0C054A-69E9-2B49-BA21-F341A223BB01}" type="presParOf" srcId="{147E34C1-30FC-0C4C-B838-01ADE0885CC5}" destId="{4DAE0916-6BCA-A04F-A7E9-014AC4B250C8}" srcOrd="0" destOrd="0" presId="urn:microsoft.com/office/officeart/2008/layout/IncreasingCircleProcess"/>
    <dgm:cxn modelId="{DC05CBFD-AB50-6843-A985-C2AC0E507B34}" type="presParOf" srcId="{147E34C1-30FC-0C4C-B838-01ADE0885CC5}" destId="{330E0933-E472-E54F-89B7-F84E921C2F2D}" srcOrd="1" destOrd="0" presId="urn:microsoft.com/office/officeart/2008/layout/IncreasingCircleProcess"/>
    <dgm:cxn modelId="{316C2E01-05A1-2E4D-9F36-14F8B9324412}" type="presParOf" srcId="{147E34C1-30FC-0C4C-B838-01ADE0885CC5}" destId="{8F654558-4D76-6944-9769-CFD8B8F4CC91}" srcOrd="2" destOrd="0" presId="urn:microsoft.com/office/officeart/2008/layout/IncreasingCircleProcess"/>
    <dgm:cxn modelId="{614A52D7-B397-7C4B-9CA5-651E3FD8B84F}" type="presParOf" srcId="{147E34C1-30FC-0C4C-B838-01ADE0885CC5}" destId="{9F0B58A7-5A5B-8748-B6B8-0D3C11D4251E}" srcOrd="3" destOrd="0" presId="urn:microsoft.com/office/officeart/2008/layout/IncreasingCircleProcess"/>
    <dgm:cxn modelId="{A37887D5-3198-A846-BAF8-6E504105EB84}" type="presParOf" srcId="{5510FE34-0CC7-E947-8CBC-2D4967201681}" destId="{F2AE0C71-DF3A-EA46-A6A2-B1008B05D793}" srcOrd="1" destOrd="0" presId="urn:microsoft.com/office/officeart/2008/layout/IncreasingCircleProcess"/>
    <dgm:cxn modelId="{DDD7C72F-5498-2D44-B5EF-914D9DEFCAD3}" type="presParOf" srcId="{5510FE34-0CC7-E947-8CBC-2D4967201681}" destId="{B7CAFA6C-06CB-FF48-9207-C460B75459D2}" srcOrd="2" destOrd="0" presId="urn:microsoft.com/office/officeart/2008/layout/IncreasingCircleProcess"/>
    <dgm:cxn modelId="{32D5B02B-A38D-664A-8A36-75D244305796}" type="presParOf" srcId="{B7CAFA6C-06CB-FF48-9207-C460B75459D2}" destId="{2276F954-4816-F145-AE7D-E119B3CAC659}" srcOrd="0" destOrd="0" presId="urn:microsoft.com/office/officeart/2008/layout/IncreasingCircleProcess"/>
    <dgm:cxn modelId="{15D87575-6345-2942-860E-0EACCE497EA7}" type="presParOf" srcId="{B7CAFA6C-06CB-FF48-9207-C460B75459D2}" destId="{5603D40F-BFE9-EF4F-9A98-64DAFFC56603}" srcOrd="1" destOrd="0" presId="urn:microsoft.com/office/officeart/2008/layout/IncreasingCircleProcess"/>
    <dgm:cxn modelId="{C9F0224A-4BE9-4447-8D44-133F07664E0B}" type="presParOf" srcId="{B7CAFA6C-06CB-FF48-9207-C460B75459D2}" destId="{E8E4C796-EE2F-9B47-9D8E-40DA0EFF10A3}" srcOrd="2" destOrd="0" presId="urn:microsoft.com/office/officeart/2008/layout/IncreasingCircleProcess"/>
    <dgm:cxn modelId="{76A292BF-AAC7-9C4B-8A0D-C9A9519C0CFF}" type="presParOf" srcId="{B7CAFA6C-06CB-FF48-9207-C460B75459D2}" destId="{30FB6881-D71C-C94F-ABD1-BACAC0C823B4}" srcOrd="3" destOrd="0" presId="urn:microsoft.com/office/officeart/2008/layout/IncreasingCircleProcess"/>
    <dgm:cxn modelId="{50493DF2-EE5F-C242-A89A-A1132264A8E1}" type="presParOf" srcId="{5510FE34-0CC7-E947-8CBC-2D4967201681}" destId="{7B0EEF20-8D78-394C-A525-D436F02E4B1A}" srcOrd="3" destOrd="0" presId="urn:microsoft.com/office/officeart/2008/layout/IncreasingCircleProcess"/>
    <dgm:cxn modelId="{32219AF9-EC23-D442-BECC-30F9130C20C1}" type="presParOf" srcId="{5510FE34-0CC7-E947-8CBC-2D4967201681}" destId="{C6C04C38-5F01-C548-A9B1-3A77220B1800}" srcOrd="4" destOrd="0" presId="urn:microsoft.com/office/officeart/2008/layout/IncreasingCircleProcess"/>
    <dgm:cxn modelId="{C3F46B10-8668-A142-8F25-CDA9BDC3CF56}" type="presParOf" srcId="{C6C04C38-5F01-C548-A9B1-3A77220B1800}" destId="{F78BBF49-E676-E24D-937D-9AE4D96B286A}" srcOrd="0" destOrd="0" presId="urn:microsoft.com/office/officeart/2008/layout/IncreasingCircleProcess"/>
    <dgm:cxn modelId="{FD1A752B-A09C-864B-83F8-9112F4B254A7}" type="presParOf" srcId="{C6C04C38-5F01-C548-A9B1-3A77220B1800}" destId="{E020DA00-6280-D44F-9E65-1C4572F4DC10}" srcOrd="1" destOrd="0" presId="urn:microsoft.com/office/officeart/2008/layout/IncreasingCircleProcess"/>
    <dgm:cxn modelId="{79122CD8-01ED-9F41-9F2C-4B5721261D7F}" type="presParOf" srcId="{C6C04C38-5F01-C548-A9B1-3A77220B1800}" destId="{1750708A-9113-9741-B426-B26F2DB710F5}" srcOrd="2" destOrd="0" presId="urn:microsoft.com/office/officeart/2008/layout/IncreasingCircleProcess"/>
    <dgm:cxn modelId="{C77DF0CD-BF4E-404F-B264-91A3E635A200}" type="presParOf" srcId="{C6C04C38-5F01-C548-A9B1-3A77220B1800}" destId="{E018CA03-81AC-8344-8177-8E2B23BA6587}" srcOrd="3" destOrd="0" presId="urn:microsoft.com/office/officeart/2008/layout/IncreasingCircleProcess"/>
    <dgm:cxn modelId="{2B86394C-F1F5-3543-ACD4-3DA282B1361B}" type="presParOf" srcId="{5510FE34-0CC7-E947-8CBC-2D4967201681}" destId="{D4CC9E58-BDC8-6641-9A31-3BAB3941353E}" srcOrd="5" destOrd="0" presId="urn:microsoft.com/office/officeart/2008/layout/IncreasingCircleProcess"/>
    <dgm:cxn modelId="{A9462A5A-B605-1944-AA75-1A55C85BFFF7}" type="presParOf" srcId="{5510FE34-0CC7-E947-8CBC-2D4967201681}" destId="{C5AB8D2F-0154-C349-B8A0-73FDAFA06C62}" srcOrd="6" destOrd="0" presId="urn:microsoft.com/office/officeart/2008/layout/IncreasingCircleProcess"/>
    <dgm:cxn modelId="{7EA03300-DEC5-4943-8786-71397BCF1FD2}" type="presParOf" srcId="{C5AB8D2F-0154-C349-B8A0-73FDAFA06C62}" destId="{58203BE9-FF7F-4847-A3FE-EF5552280335}" srcOrd="0" destOrd="0" presId="urn:microsoft.com/office/officeart/2008/layout/IncreasingCircleProcess"/>
    <dgm:cxn modelId="{D9972564-1BE7-A647-926C-4D60D175CEF6}" type="presParOf" srcId="{C5AB8D2F-0154-C349-B8A0-73FDAFA06C62}" destId="{491D4B5A-7F06-DC40-A8C1-BA3C33867645}" srcOrd="1" destOrd="0" presId="urn:microsoft.com/office/officeart/2008/layout/IncreasingCircleProcess"/>
    <dgm:cxn modelId="{D6E47478-0A6E-564C-9C52-9A78890223D8}" type="presParOf" srcId="{C5AB8D2F-0154-C349-B8A0-73FDAFA06C62}" destId="{79FA162D-4840-6444-A4EF-B44701FF56CC}" srcOrd="2" destOrd="0" presId="urn:microsoft.com/office/officeart/2008/layout/IncreasingCircleProcess"/>
    <dgm:cxn modelId="{C4D83E4E-5FA4-6F4E-B4F9-12B31F175334}" type="presParOf" srcId="{C5AB8D2F-0154-C349-B8A0-73FDAFA06C62}" destId="{7C836BC5-30E3-B141-B198-4BADB3085F4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7829DF-FF25-FD46-A79E-C9233BD8B7C0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B1F6350-B097-4A43-B399-226A994DA131}">
      <dgm:prSet/>
      <dgm:spPr/>
      <dgm:t>
        <a:bodyPr/>
        <a:lstStyle/>
        <a:p>
          <a:r>
            <a:rPr lang="es-PY" b="1" dirty="0"/>
            <a:t>Realizar diagnósticos y solución de problemas de las redes industriales</a:t>
          </a:r>
          <a:endParaRPr lang="es-PY" dirty="0"/>
        </a:p>
      </dgm:t>
    </dgm:pt>
    <dgm:pt modelId="{BFD39C6D-A1B3-324F-AD8C-8E60226A44AD}" type="parTrans" cxnId="{91FF7025-E773-AD44-A06C-B5E84261D20E}">
      <dgm:prSet/>
      <dgm:spPr/>
      <dgm:t>
        <a:bodyPr/>
        <a:lstStyle/>
        <a:p>
          <a:endParaRPr lang="es-ES"/>
        </a:p>
      </dgm:t>
    </dgm:pt>
    <dgm:pt modelId="{53EFA3BF-09FB-FE4E-975F-B10159DB3D5B}" type="sibTrans" cxnId="{91FF7025-E773-AD44-A06C-B5E84261D20E}">
      <dgm:prSet/>
      <dgm:spPr/>
      <dgm:t>
        <a:bodyPr/>
        <a:lstStyle/>
        <a:p>
          <a:endParaRPr lang="es-ES"/>
        </a:p>
      </dgm:t>
    </dgm:pt>
    <dgm:pt modelId="{C0F25E52-2893-5F40-A6C1-E08A41AEF91F}">
      <dgm:prSet/>
      <dgm:spPr/>
      <dgm:t>
        <a:bodyPr/>
        <a:lstStyle/>
        <a:p>
          <a:r>
            <a:rPr lang="es-PY" b="1"/>
            <a:t>Interpretar los resultados de dispositivos como alarmas de diagnóstico y registros de eventos</a:t>
          </a:r>
          <a:endParaRPr lang="es-PY"/>
        </a:p>
      </dgm:t>
    </dgm:pt>
    <dgm:pt modelId="{0BA874BB-DCAB-AA43-A2E2-6E24439ADB94}" type="parTrans" cxnId="{1890A64F-70A9-104B-8235-B64BA983CBCB}">
      <dgm:prSet/>
      <dgm:spPr/>
      <dgm:t>
        <a:bodyPr/>
        <a:lstStyle/>
        <a:p>
          <a:endParaRPr lang="es-ES"/>
        </a:p>
      </dgm:t>
    </dgm:pt>
    <dgm:pt modelId="{F9F37C64-50B1-6043-9B31-87C6E6BB2D88}" type="sibTrans" cxnId="{1890A64F-70A9-104B-8235-B64BA983CBCB}">
      <dgm:prSet/>
      <dgm:spPr/>
      <dgm:t>
        <a:bodyPr/>
        <a:lstStyle/>
        <a:p>
          <a:endParaRPr lang="es-ES"/>
        </a:p>
      </dgm:t>
    </dgm:pt>
    <dgm:pt modelId="{6357285A-0C4E-1D41-9100-12F714486371}">
      <dgm:prSet/>
      <dgm:spPr/>
      <dgm:t>
        <a:bodyPr/>
        <a:lstStyle/>
        <a:p>
          <a:r>
            <a:rPr lang="es-PY" b="1"/>
            <a:t>Implementar un plan de respuesta a incidentes</a:t>
          </a:r>
          <a:endParaRPr lang="es-PY"/>
        </a:p>
      </dgm:t>
    </dgm:pt>
    <dgm:pt modelId="{5CBFE3C9-AFA1-A444-BE77-7ABAD9F37B6B}" type="parTrans" cxnId="{C6B61A38-1BFD-374B-BBED-10FCDC4D434C}">
      <dgm:prSet/>
      <dgm:spPr/>
      <dgm:t>
        <a:bodyPr/>
        <a:lstStyle/>
        <a:p>
          <a:endParaRPr lang="es-ES"/>
        </a:p>
      </dgm:t>
    </dgm:pt>
    <dgm:pt modelId="{416A4DB7-DB62-5E44-8989-D2D983B149BC}" type="sibTrans" cxnId="{C6B61A38-1BFD-374B-BBED-10FCDC4D434C}">
      <dgm:prSet/>
      <dgm:spPr/>
      <dgm:t>
        <a:bodyPr/>
        <a:lstStyle/>
        <a:p>
          <a:endParaRPr lang="es-ES"/>
        </a:p>
      </dgm:t>
    </dgm:pt>
    <dgm:pt modelId="{B4C8A1EE-A03F-B442-85D6-45228074844C}">
      <dgm:prSet/>
      <dgm:spPr/>
      <dgm:t>
        <a:bodyPr/>
        <a:lstStyle/>
        <a:p>
          <a:r>
            <a:rPr lang="es-PY" b="1" dirty="0"/>
            <a:t>Realizar una auditoría de CiberSeguridad en Sistemas Industriales </a:t>
          </a:r>
          <a:endParaRPr lang="es-PY" dirty="0"/>
        </a:p>
      </dgm:t>
    </dgm:pt>
    <dgm:pt modelId="{908D96EA-4046-7D44-9DBB-013CCC45A877}" type="parTrans" cxnId="{65477E99-3DB6-A249-BE8E-AD5CDD85F449}">
      <dgm:prSet/>
      <dgm:spPr/>
      <dgm:t>
        <a:bodyPr/>
        <a:lstStyle/>
        <a:p>
          <a:endParaRPr lang="es-ES"/>
        </a:p>
      </dgm:t>
    </dgm:pt>
    <dgm:pt modelId="{3120E5F0-AAC7-484A-A1E7-F541FF18991A}" type="sibTrans" cxnId="{65477E99-3DB6-A249-BE8E-AD5CDD85F449}">
      <dgm:prSet/>
      <dgm:spPr/>
      <dgm:t>
        <a:bodyPr/>
        <a:lstStyle/>
        <a:p>
          <a:endParaRPr lang="es-ES"/>
        </a:p>
      </dgm:t>
    </dgm:pt>
    <dgm:pt modelId="{42DFA467-93D5-4244-8AB7-0AC4051323C9}" type="pres">
      <dgm:prSet presAssocID="{517829DF-FF25-FD46-A79E-C9233BD8B7C0}" presName="linearFlow" presStyleCnt="0">
        <dgm:presLayoutVars>
          <dgm:dir/>
          <dgm:resizeHandles val="exact"/>
        </dgm:presLayoutVars>
      </dgm:prSet>
      <dgm:spPr/>
    </dgm:pt>
    <dgm:pt modelId="{343DC4F2-344F-F746-B485-ADAF7765A981}" type="pres">
      <dgm:prSet presAssocID="{5B1F6350-B097-4A43-B399-226A994DA131}" presName="composite" presStyleCnt="0"/>
      <dgm:spPr/>
    </dgm:pt>
    <dgm:pt modelId="{05A03040-F67D-564C-BDAB-B3A51C20E640}" type="pres">
      <dgm:prSet presAssocID="{5B1F6350-B097-4A43-B399-226A994DA131}" presName="imgShp" presStyleLbl="fgImgPlace1" presStyleIdx="0" presStyleCnt="4"/>
      <dgm:spPr/>
    </dgm:pt>
    <dgm:pt modelId="{D89763C2-7A40-D94D-8CCA-0B6497A68811}" type="pres">
      <dgm:prSet presAssocID="{5B1F6350-B097-4A43-B399-226A994DA131}" presName="txShp" presStyleLbl="node1" presStyleIdx="0" presStyleCnt="4">
        <dgm:presLayoutVars>
          <dgm:bulletEnabled val="1"/>
        </dgm:presLayoutVars>
      </dgm:prSet>
      <dgm:spPr/>
    </dgm:pt>
    <dgm:pt modelId="{1D515EDF-6148-CF44-9E20-F29A7DBDC115}" type="pres">
      <dgm:prSet presAssocID="{53EFA3BF-09FB-FE4E-975F-B10159DB3D5B}" presName="spacing" presStyleCnt="0"/>
      <dgm:spPr/>
    </dgm:pt>
    <dgm:pt modelId="{7E15AB7E-F8B6-FD42-A7BE-68BF411D6FC8}" type="pres">
      <dgm:prSet presAssocID="{C0F25E52-2893-5F40-A6C1-E08A41AEF91F}" presName="composite" presStyleCnt="0"/>
      <dgm:spPr/>
    </dgm:pt>
    <dgm:pt modelId="{4D67CF37-78F6-DF41-B1F6-2085FC69BABD}" type="pres">
      <dgm:prSet presAssocID="{C0F25E52-2893-5F40-A6C1-E08A41AEF91F}" presName="imgShp" presStyleLbl="fgImgPlace1" presStyleIdx="1" presStyleCnt="4"/>
      <dgm:spPr/>
    </dgm:pt>
    <dgm:pt modelId="{49F5031A-40E3-284D-8F34-1574272599AB}" type="pres">
      <dgm:prSet presAssocID="{C0F25E52-2893-5F40-A6C1-E08A41AEF91F}" presName="txShp" presStyleLbl="node1" presStyleIdx="1" presStyleCnt="4">
        <dgm:presLayoutVars>
          <dgm:bulletEnabled val="1"/>
        </dgm:presLayoutVars>
      </dgm:prSet>
      <dgm:spPr/>
    </dgm:pt>
    <dgm:pt modelId="{A23AEFCD-7CF9-DE4D-AE7C-2DF5FAC10A7B}" type="pres">
      <dgm:prSet presAssocID="{F9F37C64-50B1-6043-9B31-87C6E6BB2D88}" presName="spacing" presStyleCnt="0"/>
      <dgm:spPr/>
    </dgm:pt>
    <dgm:pt modelId="{EF100505-66D1-6B41-89B5-981AB0F8E334}" type="pres">
      <dgm:prSet presAssocID="{6357285A-0C4E-1D41-9100-12F714486371}" presName="composite" presStyleCnt="0"/>
      <dgm:spPr/>
    </dgm:pt>
    <dgm:pt modelId="{E6A5B3A5-44FB-9F49-9940-966C0C63950A}" type="pres">
      <dgm:prSet presAssocID="{6357285A-0C4E-1D41-9100-12F714486371}" presName="imgShp" presStyleLbl="fgImgPlace1" presStyleIdx="2" presStyleCnt="4"/>
      <dgm:spPr/>
    </dgm:pt>
    <dgm:pt modelId="{BC1882FD-04C2-AB4A-98A5-EF65D1D1B855}" type="pres">
      <dgm:prSet presAssocID="{6357285A-0C4E-1D41-9100-12F714486371}" presName="txShp" presStyleLbl="node1" presStyleIdx="2" presStyleCnt="4">
        <dgm:presLayoutVars>
          <dgm:bulletEnabled val="1"/>
        </dgm:presLayoutVars>
      </dgm:prSet>
      <dgm:spPr/>
    </dgm:pt>
    <dgm:pt modelId="{69A048C3-B27E-FB49-81B9-3B8A24AE435A}" type="pres">
      <dgm:prSet presAssocID="{416A4DB7-DB62-5E44-8989-D2D983B149BC}" presName="spacing" presStyleCnt="0"/>
      <dgm:spPr/>
    </dgm:pt>
    <dgm:pt modelId="{E11EA828-DF03-AA4C-B68B-1BE3F752C953}" type="pres">
      <dgm:prSet presAssocID="{B4C8A1EE-A03F-B442-85D6-45228074844C}" presName="composite" presStyleCnt="0"/>
      <dgm:spPr/>
    </dgm:pt>
    <dgm:pt modelId="{826DD928-61C3-2949-9526-6C4334059D55}" type="pres">
      <dgm:prSet presAssocID="{B4C8A1EE-A03F-B442-85D6-45228074844C}" presName="imgShp" presStyleLbl="fgImgPlace1" presStyleIdx="3" presStyleCnt="4"/>
      <dgm:spPr/>
    </dgm:pt>
    <dgm:pt modelId="{47ACD0A0-9A04-784C-902C-9ED11662322A}" type="pres">
      <dgm:prSet presAssocID="{B4C8A1EE-A03F-B442-85D6-45228074844C}" presName="txShp" presStyleLbl="node1" presStyleIdx="3" presStyleCnt="4">
        <dgm:presLayoutVars>
          <dgm:bulletEnabled val="1"/>
        </dgm:presLayoutVars>
      </dgm:prSet>
      <dgm:spPr/>
    </dgm:pt>
  </dgm:ptLst>
  <dgm:cxnLst>
    <dgm:cxn modelId="{91FF7025-E773-AD44-A06C-B5E84261D20E}" srcId="{517829DF-FF25-FD46-A79E-C9233BD8B7C0}" destId="{5B1F6350-B097-4A43-B399-226A994DA131}" srcOrd="0" destOrd="0" parTransId="{BFD39C6D-A1B3-324F-AD8C-8E60226A44AD}" sibTransId="{53EFA3BF-09FB-FE4E-975F-B10159DB3D5B}"/>
    <dgm:cxn modelId="{CA51A62D-0060-4246-9B1B-FA60FC2F2242}" type="presOf" srcId="{C0F25E52-2893-5F40-A6C1-E08A41AEF91F}" destId="{49F5031A-40E3-284D-8F34-1574272599AB}" srcOrd="0" destOrd="0" presId="urn:microsoft.com/office/officeart/2005/8/layout/vList3"/>
    <dgm:cxn modelId="{C6B61A38-1BFD-374B-BBED-10FCDC4D434C}" srcId="{517829DF-FF25-FD46-A79E-C9233BD8B7C0}" destId="{6357285A-0C4E-1D41-9100-12F714486371}" srcOrd="2" destOrd="0" parTransId="{5CBFE3C9-AFA1-A444-BE77-7ABAD9F37B6B}" sibTransId="{416A4DB7-DB62-5E44-8989-D2D983B149BC}"/>
    <dgm:cxn modelId="{0BEE0942-2284-9C43-99C3-3D63137D988D}" type="presOf" srcId="{6357285A-0C4E-1D41-9100-12F714486371}" destId="{BC1882FD-04C2-AB4A-98A5-EF65D1D1B855}" srcOrd="0" destOrd="0" presId="urn:microsoft.com/office/officeart/2005/8/layout/vList3"/>
    <dgm:cxn modelId="{1890A64F-70A9-104B-8235-B64BA983CBCB}" srcId="{517829DF-FF25-FD46-A79E-C9233BD8B7C0}" destId="{C0F25E52-2893-5F40-A6C1-E08A41AEF91F}" srcOrd="1" destOrd="0" parTransId="{0BA874BB-DCAB-AA43-A2E2-6E24439ADB94}" sibTransId="{F9F37C64-50B1-6043-9B31-87C6E6BB2D88}"/>
    <dgm:cxn modelId="{DEF3EF74-CF6F-D143-A6ED-0A4DBC64E07B}" type="presOf" srcId="{B4C8A1EE-A03F-B442-85D6-45228074844C}" destId="{47ACD0A0-9A04-784C-902C-9ED11662322A}" srcOrd="0" destOrd="0" presId="urn:microsoft.com/office/officeart/2005/8/layout/vList3"/>
    <dgm:cxn modelId="{65477E99-3DB6-A249-BE8E-AD5CDD85F449}" srcId="{517829DF-FF25-FD46-A79E-C9233BD8B7C0}" destId="{B4C8A1EE-A03F-B442-85D6-45228074844C}" srcOrd="3" destOrd="0" parTransId="{908D96EA-4046-7D44-9DBB-013CCC45A877}" sibTransId="{3120E5F0-AAC7-484A-A1E7-F541FF18991A}"/>
    <dgm:cxn modelId="{10962BA3-B75D-9947-BA9B-1AD885B70575}" type="presOf" srcId="{517829DF-FF25-FD46-A79E-C9233BD8B7C0}" destId="{42DFA467-93D5-4244-8AB7-0AC4051323C9}" srcOrd="0" destOrd="0" presId="urn:microsoft.com/office/officeart/2005/8/layout/vList3"/>
    <dgm:cxn modelId="{C626D3BF-E6A0-D74E-B169-5B332FD9E0E4}" type="presOf" srcId="{5B1F6350-B097-4A43-B399-226A994DA131}" destId="{D89763C2-7A40-D94D-8CCA-0B6497A68811}" srcOrd="0" destOrd="0" presId="urn:microsoft.com/office/officeart/2005/8/layout/vList3"/>
    <dgm:cxn modelId="{AB53A32A-4F41-DE46-B9C1-9FC03CF8E4C2}" type="presParOf" srcId="{42DFA467-93D5-4244-8AB7-0AC4051323C9}" destId="{343DC4F2-344F-F746-B485-ADAF7765A981}" srcOrd="0" destOrd="0" presId="urn:microsoft.com/office/officeart/2005/8/layout/vList3"/>
    <dgm:cxn modelId="{4FE5BA3B-6AAB-DC48-95BD-E33D1F776D0C}" type="presParOf" srcId="{343DC4F2-344F-F746-B485-ADAF7765A981}" destId="{05A03040-F67D-564C-BDAB-B3A51C20E640}" srcOrd="0" destOrd="0" presId="urn:microsoft.com/office/officeart/2005/8/layout/vList3"/>
    <dgm:cxn modelId="{7EC4DEEE-A112-E244-BA7C-3F8A82D2EB0F}" type="presParOf" srcId="{343DC4F2-344F-F746-B485-ADAF7765A981}" destId="{D89763C2-7A40-D94D-8CCA-0B6497A68811}" srcOrd="1" destOrd="0" presId="urn:microsoft.com/office/officeart/2005/8/layout/vList3"/>
    <dgm:cxn modelId="{E44EE9EA-394A-BE4C-A944-26CDB0255869}" type="presParOf" srcId="{42DFA467-93D5-4244-8AB7-0AC4051323C9}" destId="{1D515EDF-6148-CF44-9E20-F29A7DBDC115}" srcOrd="1" destOrd="0" presId="urn:microsoft.com/office/officeart/2005/8/layout/vList3"/>
    <dgm:cxn modelId="{970FFC23-CC7D-234C-B72A-68B85CA00DA5}" type="presParOf" srcId="{42DFA467-93D5-4244-8AB7-0AC4051323C9}" destId="{7E15AB7E-F8B6-FD42-A7BE-68BF411D6FC8}" srcOrd="2" destOrd="0" presId="urn:microsoft.com/office/officeart/2005/8/layout/vList3"/>
    <dgm:cxn modelId="{0BE2078C-7EBC-5C4F-8B63-27AC8F6DF5A5}" type="presParOf" srcId="{7E15AB7E-F8B6-FD42-A7BE-68BF411D6FC8}" destId="{4D67CF37-78F6-DF41-B1F6-2085FC69BABD}" srcOrd="0" destOrd="0" presId="urn:microsoft.com/office/officeart/2005/8/layout/vList3"/>
    <dgm:cxn modelId="{F7EEE722-56AD-EF4A-88EB-6E44A809B177}" type="presParOf" srcId="{7E15AB7E-F8B6-FD42-A7BE-68BF411D6FC8}" destId="{49F5031A-40E3-284D-8F34-1574272599AB}" srcOrd="1" destOrd="0" presId="urn:microsoft.com/office/officeart/2005/8/layout/vList3"/>
    <dgm:cxn modelId="{CDF46999-35A3-2A4F-AD90-63CFE8342F2A}" type="presParOf" srcId="{42DFA467-93D5-4244-8AB7-0AC4051323C9}" destId="{A23AEFCD-7CF9-DE4D-AE7C-2DF5FAC10A7B}" srcOrd="3" destOrd="0" presId="urn:microsoft.com/office/officeart/2005/8/layout/vList3"/>
    <dgm:cxn modelId="{0BFF5B84-E419-5548-9C5B-00D7E180F8B2}" type="presParOf" srcId="{42DFA467-93D5-4244-8AB7-0AC4051323C9}" destId="{EF100505-66D1-6B41-89B5-981AB0F8E334}" srcOrd="4" destOrd="0" presId="urn:microsoft.com/office/officeart/2005/8/layout/vList3"/>
    <dgm:cxn modelId="{09B720C7-1144-C54A-8882-1D3AB9285360}" type="presParOf" srcId="{EF100505-66D1-6B41-89B5-981AB0F8E334}" destId="{E6A5B3A5-44FB-9F49-9940-966C0C63950A}" srcOrd="0" destOrd="0" presId="urn:microsoft.com/office/officeart/2005/8/layout/vList3"/>
    <dgm:cxn modelId="{53557D15-1B97-C444-B29C-BC94877B346A}" type="presParOf" srcId="{EF100505-66D1-6B41-89B5-981AB0F8E334}" destId="{BC1882FD-04C2-AB4A-98A5-EF65D1D1B855}" srcOrd="1" destOrd="0" presId="urn:microsoft.com/office/officeart/2005/8/layout/vList3"/>
    <dgm:cxn modelId="{560B447C-C9E9-484B-95FA-DB7825CE148A}" type="presParOf" srcId="{42DFA467-93D5-4244-8AB7-0AC4051323C9}" destId="{69A048C3-B27E-FB49-81B9-3B8A24AE435A}" srcOrd="5" destOrd="0" presId="urn:microsoft.com/office/officeart/2005/8/layout/vList3"/>
    <dgm:cxn modelId="{9C9AB8B9-0DCC-5C45-99A3-F5FBB85C2FF4}" type="presParOf" srcId="{42DFA467-93D5-4244-8AB7-0AC4051323C9}" destId="{E11EA828-DF03-AA4C-B68B-1BE3F752C953}" srcOrd="6" destOrd="0" presId="urn:microsoft.com/office/officeart/2005/8/layout/vList3"/>
    <dgm:cxn modelId="{95B5BC85-F7F8-5F42-AE14-C435F45D7434}" type="presParOf" srcId="{E11EA828-DF03-AA4C-B68B-1BE3F752C953}" destId="{826DD928-61C3-2949-9526-6C4334059D55}" srcOrd="0" destOrd="0" presId="urn:microsoft.com/office/officeart/2005/8/layout/vList3"/>
    <dgm:cxn modelId="{CDEA9533-21CD-A54C-9FEB-36EE64020C19}" type="presParOf" srcId="{E11EA828-DF03-AA4C-B68B-1BE3F752C953}" destId="{47ACD0A0-9A04-784C-902C-9ED1166232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AA22D4-40EA-C74F-9A9A-55517A4A89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5CC9E031-7A8E-D647-89B3-C3FFED28BE92}">
      <dgm:prSet/>
      <dgm:spPr/>
      <dgm:t>
        <a:bodyPr/>
        <a:lstStyle/>
        <a:p>
          <a:pPr>
            <a:defRPr cap="all"/>
          </a:pPr>
          <a:r>
            <a:rPr lang="es-PY"/>
            <a:t>CASOS DE ESTUDIO DE CIBERSEGURIDAD INDUSTRIAL</a:t>
          </a:r>
        </a:p>
      </dgm:t>
    </dgm:pt>
    <dgm:pt modelId="{50ED35DD-343D-D744-9C5B-5742AA69C88D}" type="parTrans" cxnId="{C271C822-77C2-5149-BCF4-F6FB84B90817}">
      <dgm:prSet/>
      <dgm:spPr/>
      <dgm:t>
        <a:bodyPr/>
        <a:lstStyle/>
        <a:p>
          <a:endParaRPr lang="es-ES"/>
        </a:p>
      </dgm:t>
    </dgm:pt>
    <dgm:pt modelId="{8865B07D-682D-9A46-ACF8-28FF33A25D77}" type="sibTrans" cxnId="{C271C822-77C2-5149-BCF4-F6FB84B90817}">
      <dgm:prSet/>
      <dgm:spPr/>
      <dgm:t>
        <a:bodyPr/>
        <a:lstStyle/>
        <a:p>
          <a:endParaRPr lang="es-ES"/>
        </a:p>
      </dgm:t>
    </dgm:pt>
    <dgm:pt modelId="{2B4853F8-491C-1541-B2B7-C1143453EC49}">
      <dgm:prSet/>
      <dgm:spPr/>
      <dgm:t>
        <a:bodyPr/>
        <a:lstStyle/>
        <a:p>
          <a:pPr>
            <a:defRPr cap="all"/>
          </a:pPr>
          <a:r>
            <a:rPr lang="es-PY"/>
            <a:t>FORMACIÓN DE RECURSOS HUMANOS ESPECIALIZADOS</a:t>
          </a:r>
        </a:p>
      </dgm:t>
    </dgm:pt>
    <dgm:pt modelId="{0EE9D037-2B77-9341-B208-FE34FDBAB6FC}" type="parTrans" cxnId="{6C9D8408-8278-054F-B15C-C8E326C1408D}">
      <dgm:prSet/>
      <dgm:spPr/>
      <dgm:t>
        <a:bodyPr/>
        <a:lstStyle/>
        <a:p>
          <a:endParaRPr lang="es-ES"/>
        </a:p>
      </dgm:t>
    </dgm:pt>
    <dgm:pt modelId="{4A56AFDD-8DEF-584F-9A49-860A74530C23}" type="sibTrans" cxnId="{6C9D8408-8278-054F-B15C-C8E326C1408D}">
      <dgm:prSet/>
      <dgm:spPr/>
      <dgm:t>
        <a:bodyPr/>
        <a:lstStyle/>
        <a:p>
          <a:endParaRPr lang="es-ES"/>
        </a:p>
      </dgm:t>
    </dgm:pt>
    <dgm:pt modelId="{BCD75858-D456-8F41-980F-726CB25999AC}">
      <dgm:prSet/>
      <dgm:spPr/>
      <dgm:t>
        <a:bodyPr/>
        <a:lstStyle/>
        <a:p>
          <a:pPr>
            <a:defRPr cap="all"/>
          </a:pPr>
          <a:r>
            <a:rPr lang="es-PY"/>
            <a:t>DESAFÍOS Y OPORTUNIDADES</a:t>
          </a:r>
        </a:p>
      </dgm:t>
    </dgm:pt>
    <dgm:pt modelId="{E8BDB9ED-CBC0-8B40-92FE-7EC8E4F7A879}" type="parTrans" cxnId="{EE90AD87-9155-3340-A783-1AA01F724BD7}">
      <dgm:prSet/>
      <dgm:spPr/>
      <dgm:t>
        <a:bodyPr/>
        <a:lstStyle/>
        <a:p>
          <a:endParaRPr lang="es-ES"/>
        </a:p>
      </dgm:t>
    </dgm:pt>
    <dgm:pt modelId="{A3C1A820-9848-CD4B-B35A-6201E0ADDF4D}" type="sibTrans" cxnId="{EE90AD87-9155-3340-A783-1AA01F724BD7}">
      <dgm:prSet/>
      <dgm:spPr/>
      <dgm:t>
        <a:bodyPr/>
        <a:lstStyle/>
        <a:p>
          <a:endParaRPr lang="es-ES"/>
        </a:p>
      </dgm:t>
    </dgm:pt>
    <dgm:pt modelId="{F9351D5B-7D54-48BE-AE83-D59015C5957A}" type="pres">
      <dgm:prSet presAssocID="{03AA22D4-40EA-C74F-9A9A-55517A4A8983}" presName="linear" presStyleCnt="0">
        <dgm:presLayoutVars>
          <dgm:animLvl val="lvl"/>
          <dgm:resizeHandles val="exact"/>
        </dgm:presLayoutVars>
      </dgm:prSet>
      <dgm:spPr/>
    </dgm:pt>
    <dgm:pt modelId="{1731558C-19D2-4EAB-9D6D-9B2CE88B8851}" type="pres">
      <dgm:prSet presAssocID="{5CC9E031-7A8E-D647-89B3-C3FFED28BE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EB6678-E3DA-471C-8F9C-15F4589E6AFA}" type="pres">
      <dgm:prSet presAssocID="{8865B07D-682D-9A46-ACF8-28FF33A25D77}" presName="spacer" presStyleCnt="0"/>
      <dgm:spPr/>
    </dgm:pt>
    <dgm:pt modelId="{07B80EAF-8A57-4D17-B87F-F0A18C4F6B2C}" type="pres">
      <dgm:prSet presAssocID="{2B4853F8-491C-1541-B2B7-C1143453EC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6EAD6A-DCBF-4188-AD0B-10176A323BB3}" type="pres">
      <dgm:prSet presAssocID="{4A56AFDD-8DEF-584F-9A49-860A74530C23}" presName="spacer" presStyleCnt="0"/>
      <dgm:spPr/>
    </dgm:pt>
    <dgm:pt modelId="{D7634F37-640F-4D8A-9EEB-2FCFC1E4F380}" type="pres">
      <dgm:prSet presAssocID="{BCD75858-D456-8F41-980F-726CB25999A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0A2501-21F0-4BFC-85D8-59E08A7E96AE}" type="presOf" srcId="{2B4853F8-491C-1541-B2B7-C1143453EC49}" destId="{07B80EAF-8A57-4D17-B87F-F0A18C4F6B2C}" srcOrd="0" destOrd="0" presId="urn:microsoft.com/office/officeart/2005/8/layout/vList2"/>
    <dgm:cxn modelId="{6C9D8408-8278-054F-B15C-C8E326C1408D}" srcId="{03AA22D4-40EA-C74F-9A9A-55517A4A8983}" destId="{2B4853F8-491C-1541-B2B7-C1143453EC49}" srcOrd="1" destOrd="0" parTransId="{0EE9D037-2B77-9341-B208-FE34FDBAB6FC}" sibTransId="{4A56AFDD-8DEF-584F-9A49-860A74530C23}"/>
    <dgm:cxn modelId="{C271C822-77C2-5149-BCF4-F6FB84B90817}" srcId="{03AA22D4-40EA-C74F-9A9A-55517A4A8983}" destId="{5CC9E031-7A8E-D647-89B3-C3FFED28BE92}" srcOrd="0" destOrd="0" parTransId="{50ED35DD-343D-D744-9C5B-5742AA69C88D}" sibTransId="{8865B07D-682D-9A46-ACF8-28FF33A25D77}"/>
    <dgm:cxn modelId="{CC736E23-F1D9-4B32-A4CC-F3D1CC6DE2E2}" type="presOf" srcId="{5CC9E031-7A8E-D647-89B3-C3FFED28BE92}" destId="{1731558C-19D2-4EAB-9D6D-9B2CE88B8851}" srcOrd="0" destOrd="0" presId="urn:microsoft.com/office/officeart/2005/8/layout/vList2"/>
    <dgm:cxn modelId="{19235858-11C7-4DA6-81D5-0C4E981230CA}" type="presOf" srcId="{03AA22D4-40EA-C74F-9A9A-55517A4A8983}" destId="{F9351D5B-7D54-48BE-AE83-D59015C5957A}" srcOrd="0" destOrd="0" presId="urn:microsoft.com/office/officeart/2005/8/layout/vList2"/>
    <dgm:cxn modelId="{EE90AD87-9155-3340-A783-1AA01F724BD7}" srcId="{03AA22D4-40EA-C74F-9A9A-55517A4A8983}" destId="{BCD75858-D456-8F41-980F-726CB25999AC}" srcOrd="2" destOrd="0" parTransId="{E8BDB9ED-CBC0-8B40-92FE-7EC8E4F7A879}" sibTransId="{A3C1A820-9848-CD4B-B35A-6201E0ADDF4D}"/>
    <dgm:cxn modelId="{20B504A4-9ED3-43AA-AF72-0649E83CFEA7}" type="presOf" srcId="{BCD75858-D456-8F41-980F-726CB25999AC}" destId="{D7634F37-640F-4D8A-9EEB-2FCFC1E4F380}" srcOrd="0" destOrd="0" presId="urn:microsoft.com/office/officeart/2005/8/layout/vList2"/>
    <dgm:cxn modelId="{BBA1608B-D7E7-4F8B-B2F9-5DC3068721A6}" type="presParOf" srcId="{F9351D5B-7D54-48BE-AE83-D59015C5957A}" destId="{1731558C-19D2-4EAB-9D6D-9B2CE88B8851}" srcOrd="0" destOrd="0" presId="urn:microsoft.com/office/officeart/2005/8/layout/vList2"/>
    <dgm:cxn modelId="{1772CBC6-5611-44A0-8185-B5BA3055958C}" type="presParOf" srcId="{F9351D5B-7D54-48BE-AE83-D59015C5957A}" destId="{76EB6678-E3DA-471C-8F9C-15F4589E6AFA}" srcOrd="1" destOrd="0" presId="urn:microsoft.com/office/officeart/2005/8/layout/vList2"/>
    <dgm:cxn modelId="{ADEEB7CD-5EF2-4788-AE77-641898C481E7}" type="presParOf" srcId="{F9351D5B-7D54-48BE-AE83-D59015C5957A}" destId="{07B80EAF-8A57-4D17-B87F-F0A18C4F6B2C}" srcOrd="2" destOrd="0" presId="urn:microsoft.com/office/officeart/2005/8/layout/vList2"/>
    <dgm:cxn modelId="{0229C97C-DD10-4FE8-B577-121C45E36739}" type="presParOf" srcId="{F9351D5B-7D54-48BE-AE83-D59015C5957A}" destId="{B76EAD6A-DCBF-4188-AD0B-10176A323BB3}" srcOrd="3" destOrd="0" presId="urn:microsoft.com/office/officeart/2005/8/layout/vList2"/>
    <dgm:cxn modelId="{4A870D34-4134-4780-868D-802520C504F9}" type="presParOf" srcId="{F9351D5B-7D54-48BE-AE83-D59015C5957A}" destId="{D7634F37-640F-4D8A-9EEB-2FCFC1E4F380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EA5B89-2778-DA45-9F4C-80CB98EE6F66}" type="doc">
      <dgm:prSet loTypeId="urn:microsoft.com/office/officeart/2005/8/layout/radial6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E23C8ECE-3DF6-B143-AE00-36C0F0D146BA}">
      <dgm:prSet phldrT="[Texto]"/>
      <dgm:spPr>
        <a:solidFill>
          <a:schemeClr val="lt1">
            <a:hueOff val="0"/>
            <a:satOff val="0"/>
            <a:lumOff val="0"/>
            <a:alpha val="5000"/>
          </a:schemeClr>
        </a:solidFill>
      </dgm:spPr>
      <dgm:t>
        <a:bodyPr/>
        <a:lstStyle/>
        <a:p>
          <a:endParaRPr lang="es-ES" dirty="0"/>
        </a:p>
      </dgm:t>
    </dgm:pt>
    <dgm:pt modelId="{719458B2-3111-FE45-8476-D3C08D3BCB66}" type="parTrans" cxnId="{58313D75-B466-724E-8FFF-485B4A2DA111}">
      <dgm:prSet/>
      <dgm:spPr/>
      <dgm:t>
        <a:bodyPr/>
        <a:lstStyle/>
        <a:p>
          <a:endParaRPr lang="es-ES"/>
        </a:p>
      </dgm:t>
    </dgm:pt>
    <dgm:pt modelId="{03867FB2-EB60-8F40-AF43-2DF9AC4960FE}" type="sibTrans" cxnId="{58313D75-B466-724E-8FFF-485B4A2DA111}">
      <dgm:prSet/>
      <dgm:spPr/>
      <dgm:t>
        <a:bodyPr/>
        <a:lstStyle/>
        <a:p>
          <a:endParaRPr lang="es-ES"/>
        </a:p>
      </dgm:t>
    </dgm:pt>
    <dgm:pt modelId="{088CD2C8-8777-F742-93DF-75A16749B2A2}">
      <dgm:prSet phldrT="[Texto]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s-ES" dirty="0"/>
            <a:t>Generación</a:t>
          </a:r>
        </a:p>
      </dgm:t>
    </dgm:pt>
    <dgm:pt modelId="{595546AF-F1C0-6848-9359-58BDEFC3A54A}" type="parTrans" cxnId="{AED017BF-71FD-7C4B-92B2-FCB0D8B06C00}">
      <dgm:prSet/>
      <dgm:spPr/>
      <dgm:t>
        <a:bodyPr/>
        <a:lstStyle/>
        <a:p>
          <a:endParaRPr lang="es-ES"/>
        </a:p>
      </dgm:t>
    </dgm:pt>
    <dgm:pt modelId="{DE103092-F0DF-0342-9009-0C67706EDBCE}" type="sibTrans" cxnId="{AED017BF-71FD-7C4B-92B2-FCB0D8B06C00}">
      <dgm:prSet/>
      <dgm:spPr>
        <a:solidFill>
          <a:schemeClr val="accent1">
            <a:tint val="60000"/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endParaRPr lang="es-ES"/>
        </a:p>
      </dgm:t>
    </dgm:pt>
    <dgm:pt modelId="{948B387F-A8A8-BC48-94A1-E250E7C5776C}">
      <dgm:prSet phldrT="[Texto]"/>
      <dgm:spPr>
        <a:solidFill>
          <a:schemeClr val="l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es-ES" dirty="0"/>
            <a:t>Transmisión</a:t>
          </a:r>
        </a:p>
      </dgm:t>
    </dgm:pt>
    <dgm:pt modelId="{AC5C14A7-5EDB-344A-8D0D-38998CD13ACA}" type="parTrans" cxnId="{5424D20E-EEF0-FB4B-85EF-FA86109A6167}">
      <dgm:prSet/>
      <dgm:spPr/>
      <dgm:t>
        <a:bodyPr/>
        <a:lstStyle/>
        <a:p>
          <a:endParaRPr lang="es-ES"/>
        </a:p>
      </dgm:t>
    </dgm:pt>
    <dgm:pt modelId="{5381A9A1-072A-3E4D-818E-3F4275B0A21A}" type="sibTrans" cxnId="{5424D20E-EEF0-FB4B-85EF-FA86109A6167}">
      <dgm:prSet/>
      <dgm:spPr>
        <a:solidFill>
          <a:schemeClr val="accent1">
            <a:tint val="60000"/>
            <a:hueOff val="0"/>
            <a:satOff val="0"/>
            <a:lumOff val="0"/>
            <a:alpha val="38000"/>
          </a:schemeClr>
        </a:solidFill>
      </dgm:spPr>
      <dgm:t>
        <a:bodyPr/>
        <a:lstStyle/>
        <a:p>
          <a:endParaRPr lang="es-ES"/>
        </a:p>
      </dgm:t>
    </dgm:pt>
    <dgm:pt modelId="{426B1079-5469-0B41-80E1-C4EE981A86C7}">
      <dgm:prSet phldrT="[Texto]"/>
      <dgm:spPr>
        <a:solidFill>
          <a:schemeClr val="lt1">
            <a:hueOff val="0"/>
            <a:satOff val="0"/>
            <a:lumOff val="0"/>
            <a:alpha val="39000"/>
          </a:schemeClr>
        </a:solidFill>
      </dgm:spPr>
      <dgm:t>
        <a:bodyPr/>
        <a:lstStyle/>
        <a:p>
          <a:r>
            <a:rPr lang="es-ES" dirty="0"/>
            <a:t>Hidrología</a:t>
          </a:r>
        </a:p>
      </dgm:t>
    </dgm:pt>
    <dgm:pt modelId="{73F89C79-DC9C-1446-8E9C-FBA75F5C68D4}" type="parTrans" cxnId="{6A0667A6-DFFE-CE4D-B65B-C4F03F64C07D}">
      <dgm:prSet/>
      <dgm:spPr/>
      <dgm:t>
        <a:bodyPr/>
        <a:lstStyle/>
        <a:p>
          <a:endParaRPr lang="es-ES"/>
        </a:p>
      </dgm:t>
    </dgm:pt>
    <dgm:pt modelId="{E8FCB334-2CAE-BD4D-B394-436A0425F23F}" type="sibTrans" cxnId="{6A0667A6-DFFE-CE4D-B65B-C4F03F64C07D}">
      <dgm:prSet/>
      <dgm:spPr/>
      <dgm:t>
        <a:bodyPr/>
        <a:lstStyle/>
        <a:p>
          <a:endParaRPr lang="es-ES"/>
        </a:p>
      </dgm:t>
    </dgm:pt>
    <dgm:pt modelId="{A3B06E9A-034C-084B-AA43-C8C7C805BF70}">
      <dgm:prSet phldrT="[Texto]"/>
      <dgm:spPr>
        <a:solidFill>
          <a:schemeClr val="lt1">
            <a:hueOff val="0"/>
            <a:satOff val="0"/>
            <a:lumOff val="0"/>
            <a:alpha val="37000"/>
          </a:schemeClr>
        </a:solidFill>
      </dgm:spPr>
      <dgm:t>
        <a:bodyPr/>
        <a:lstStyle/>
        <a:p>
          <a:r>
            <a:rPr lang="es-ES" dirty="0"/>
            <a:t>Vertedero</a:t>
          </a:r>
        </a:p>
      </dgm:t>
    </dgm:pt>
    <dgm:pt modelId="{04FF8780-D5FB-714C-B0D9-C606DA8A3CD9}" type="parTrans" cxnId="{2A28682A-A744-9A4B-95B1-23D8EB7019D0}">
      <dgm:prSet/>
      <dgm:spPr/>
      <dgm:t>
        <a:bodyPr/>
        <a:lstStyle/>
        <a:p>
          <a:endParaRPr lang="es-ES"/>
        </a:p>
      </dgm:t>
    </dgm:pt>
    <dgm:pt modelId="{B03AFE05-DFDA-3344-84C0-458D39856F33}" type="sibTrans" cxnId="{2A28682A-A744-9A4B-95B1-23D8EB7019D0}">
      <dgm:prSet/>
      <dgm:spPr/>
      <dgm:t>
        <a:bodyPr/>
        <a:lstStyle/>
        <a:p>
          <a:endParaRPr lang="es-ES"/>
        </a:p>
      </dgm:t>
    </dgm:pt>
    <dgm:pt modelId="{1E5D5998-AC68-584D-96A4-270A016DD8AA}">
      <dgm:prSet phldrT="[Texto]"/>
      <dgm:spPr>
        <a:solidFill>
          <a:schemeClr val="lt1">
            <a:hueOff val="0"/>
            <a:satOff val="0"/>
            <a:lumOff val="0"/>
            <a:alpha val="53000"/>
          </a:schemeClr>
        </a:solidFill>
      </dgm:spPr>
      <dgm:t>
        <a:bodyPr/>
        <a:lstStyle/>
        <a:p>
          <a:r>
            <a:rPr lang="es-ES" dirty="0"/>
            <a:t>Presa</a:t>
          </a:r>
        </a:p>
      </dgm:t>
    </dgm:pt>
    <dgm:pt modelId="{E966B100-7240-F248-B9AB-2DA5D1B93DF9}" type="parTrans" cxnId="{27020142-4635-634F-AE6A-494684AA9393}">
      <dgm:prSet/>
      <dgm:spPr/>
      <dgm:t>
        <a:bodyPr/>
        <a:lstStyle/>
        <a:p>
          <a:endParaRPr lang="es-ES"/>
        </a:p>
      </dgm:t>
    </dgm:pt>
    <dgm:pt modelId="{2059BABF-9271-404F-9918-670D94D95942}" type="sibTrans" cxnId="{27020142-4635-634F-AE6A-494684AA9393}">
      <dgm:prSet/>
      <dgm:spPr/>
      <dgm:t>
        <a:bodyPr/>
        <a:lstStyle/>
        <a:p>
          <a:endParaRPr lang="es-ES"/>
        </a:p>
      </dgm:t>
    </dgm:pt>
    <dgm:pt modelId="{1119EFC8-E445-6241-9AA1-1A322238B6B8}" type="pres">
      <dgm:prSet presAssocID="{7DEA5B89-2778-DA45-9F4C-80CB98EE6F6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5B56FE-7671-B045-BB28-447013177C57}" type="pres">
      <dgm:prSet presAssocID="{E23C8ECE-3DF6-B143-AE00-36C0F0D146BA}" presName="centerShape" presStyleLbl="node0" presStyleIdx="0" presStyleCnt="1" custScaleX="91698" custScaleY="94428"/>
      <dgm:spPr/>
    </dgm:pt>
    <dgm:pt modelId="{510E1FAC-0893-164D-8278-AE8B0982A3BB}" type="pres">
      <dgm:prSet presAssocID="{088CD2C8-8777-F742-93DF-75A16749B2A2}" presName="node" presStyleLbl="node1" presStyleIdx="0" presStyleCnt="5">
        <dgm:presLayoutVars>
          <dgm:bulletEnabled val="1"/>
        </dgm:presLayoutVars>
      </dgm:prSet>
      <dgm:spPr/>
    </dgm:pt>
    <dgm:pt modelId="{7A6EF73F-436C-B94A-B3BA-434F373636F7}" type="pres">
      <dgm:prSet presAssocID="{088CD2C8-8777-F742-93DF-75A16749B2A2}" presName="dummy" presStyleCnt="0"/>
      <dgm:spPr/>
    </dgm:pt>
    <dgm:pt modelId="{E6D2BD54-0E21-E947-9E6D-C4252A58EC76}" type="pres">
      <dgm:prSet presAssocID="{DE103092-F0DF-0342-9009-0C67706EDBCE}" presName="sibTrans" presStyleLbl="sibTrans2D1" presStyleIdx="0" presStyleCnt="5" custLinFactNeighborX="702" custLinFactNeighborY="623"/>
      <dgm:spPr/>
    </dgm:pt>
    <dgm:pt modelId="{46ED7E52-ED4B-B846-930A-0BB4F5111D1C}" type="pres">
      <dgm:prSet presAssocID="{948B387F-A8A8-BC48-94A1-E250E7C5776C}" presName="node" presStyleLbl="node1" presStyleIdx="1" presStyleCnt="5">
        <dgm:presLayoutVars>
          <dgm:bulletEnabled val="1"/>
        </dgm:presLayoutVars>
      </dgm:prSet>
      <dgm:spPr/>
    </dgm:pt>
    <dgm:pt modelId="{23196C63-1B01-6440-900C-7666639DD391}" type="pres">
      <dgm:prSet presAssocID="{948B387F-A8A8-BC48-94A1-E250E7C5776C}" presName="dummy" presStyleCnt="0"/>
      <dgm:spPr/>
    </dgm:pt>
    <dgm:pt modelId="{1821C5E8-FB0A-9F4C-B657-0144C4593680}" type="pres">
      <dgm:prSet presAssocID="{5381A9A1-072A-3E4D-818E-3F4275B0A21A}" presName="sibTrans" presStyleLbl="sibTrans2D1" presStyleIdx="1" presStyleCnt="5"/>
      <dgm:spPr/>
    </dgm:pt>
    <dgm:pt modelId="{DB452288-0F47-BE48-931A-59A2B58FFFB2}" type="pres">
      <dgm:prSet presAssocID="{426B1079-5469-0B41-80E1-C4EE981A86C7}" presName="node" presStyleLbl="node1" presStyleIdx="2" presStyleCnt="5">
        <dgm:presLayoutVars>
          <dgm:bulletEnabled val="1"/>
        </dgm:presLayoutVars>
      </dgm:prSet>
      <dgm:spPr/>
    </dgm:pt>
    <dgm:pt modelId="{6881F5EB-C3F1-984E-B6A8-24220575EB36}" type="pres">
      <dgm:prSet presAssocID="{426B1079-5469-0B41-80E1-C4EE981A86C7}" presName="dummy" presStyleCnt="0"/>
      <dgm:spPr/>
    </dgm:pt>
    <dgm:pt modelId="{F235DF5A-7EDA-CE46-9C33-90DE32CFEDAC}" type="pres">
      <dgm:prSet presAssocID="{E8FCB334-2CAE-BD4D-B394-436A0425F23F}" presName="sibTrans" presStyleLbl="sibTrans2D1" presStyleIdx="2" presStyleCnt="5"/>
      <dgm:spPr/>
    </dgm:pt>
    <dgm:pt modelId="{997F91FF-A857-3D43-8D9B-BCA1A49AD406}" type="pres">
      <dgm:prSet presAssocID="{A3B06E9A-034C-084B-AA43-C8C7C805BF70}" presName="node" presStyleLbl="node1" presStyleIdx="3" presStyleCnt="5" custRadScaleRad="96128" custRadScaleInc="-22501">
        <dgm:presLayoutVars>
          <dgm:bulletEnabled val="1"/>
        </dgm:presLayoutVars>
      </dgm:prSet>
      <dgm:spPr/>
    </dgm:pt>
    <dgm:pt modelId="{2993D5C2-E0FC-A740-B37E-D41E6E2BB3F4}" type="pres">
      <dgm:prSet presAssocID="{A3B06E9A-034C-084B-AA43-C8C7C805BF70}" presName="dummy" presStyleCnt="0"/>
      <dgm:spPr/>
    </dgm:pt>
    <dgm:pt modelId="{A56B50C3-943B-2347-A08F-A0095411D7F0}" type="pres">
      <dgm:prSet presAssocID="{B03AFE05-DFDA-3344-84C0-458D39856F33}" presName="sibTrans" presStyleLbl="sibTrans2D1" presStyleIdx="3" presStyleCnt="5"/>
      <dgm:spPr/>
    </dgm:pt>
    <dgm:pt modelId="{E6D558CB-1248-6C40-B395-EE91B881B433}" type="pres">
      <dgm:prSet presAssocID="{1E5D5998-AC68-584D-96A4-270A016DD8AA}" presName="node" presStyleLbl="node1" presStyleIdx="4" presStyleCnt="5">
        <dgm:presLayoutVars>
          <dgm:bulletEnabled val="1"/>
        </dgm:presLayoutVars>
      </dgm:prSet>
      <dgm:spPr/>
    </dgm:pt>
    <dgm:pt modelId="{FDE26F02-0F6A-E148-B666-5EEBCD7EAFCA}" type="pres">
      <dgm:prSet presAssocID="{1E5D5998-AC68-584D-96A4-270A016DD8AA}" presName="dummy" presStyleCnt="0"/>
      <dgm:spPr/>
    </dgm:pt>
    <dgm:pt modelId="{EDC1D2DA-5B4B-224E-9F23-8B817090CD7E}" type="pres">
      <dgm:prSet presAssocID="{2059BABF-9271-404F-9918-670D94D95942}" presName="sibTrans" presStyleLbl="sibTrans2D1" presStyleIdx="4" presStyleCnt="5"/>
      <dgm:spPr/>
    </dgm:pt>
  </dgm:ptLst>
  <dgm:cxnLst>
    <dgm:cxn modelId="{5424D20E-EEF0-FB4B-85EF-FA86109A6167}" srcId="{E23C8ECE-3DF6-B143-AE00-36C0F0D146BA}" destId="{948B387F-A8A8-BC48-94A1-E250E7C5776C}" srcOrd="1" destOrd="0" parTransId="{AC5C14A7-5EDB-344A-8D0D-38998CD13ACA}" sibTransId="{5381A9A1-072A-3E4D-818E-3F4275B0A21A}"/>
    <dgm:cxn modelId="{E598DE29-B54F-A944-94FD-8C4C463B3AF2}" type="presOf" srcId="{B03AFE05-DFDA-3344-84C0-458D39856F33}" destId="{A56B50C3-943B-2347-A08F-A0095411D7F0}" srcOrd="0" destOrd="0" presId="urn:microsoft.com/office/officeart/2005/8/layout/radial6"/>
    <dgm:cxn modelId="{2A28682A-A744-9A4B-95B1-23D8EB7019D0}" srcId="{E23C8ECE-3DF6-B143-AE00-36C0F0D146BA}" destId="{A3B06E9A-034C-084B-AA43-C8C7C805BF70}" srcOrd="3" destOrd="0" parTransId="{04FF8780-D5FB-714C-B0D9-C606DA8A3CD9}" sibTransId="{B03AFE05-DFDA-3344-84C0-458D39856F33}"/>
    <dgm:cxn modelId="{39E9563C-49E7-234B-AC89-2873E9DBE1C2}" type="presOf" srcId="{948B387F-A8A8-BC48-94A1-E250E7C5776C}" destId="{46ED7E52-ED4B-B846-930A-0BB4F5111D1C}" srcOrd="0" destOrd="0" presId="urn:microsoft.com/office/officeart/2005/8/layout/radial6"/>
    <dgm:cxn modelId="{FA42A85B-8B99-FA43-8274-2295A65C4979}" type="presOf" srcId="{426B1079-5469-0B41-80E1-C4EE981A86C7}" destId="{DB452288-0F47-BE48-931A-59A2B58FFFB2}" srcOrd="0" destOrd="0" presId="urn:microsoft.com/office/officeart/2005/8/layout/radial6"/>
    <dgm:cxn modelId="{27020142-4635-634F-AE6A-494684AA9393}" srcId="{E23C8ECE-3DF6-B143-AE00-36C0F0D146BA}" destId="{1E5D5998-AC68-584D-96A4-270A016DD8AA}" srcOrd="4" destOrd="0" parTransId="{E966B100-7240-F248-B9AB-2DA5D1B93DF9}" sibTransId="{2059BABF-9271-404F-9918-670D94D95942}"/>
    <dgm:cxn modelId="{91331F42-8C6F-6548-9CC4-E4DE40911AD0}" type="presOf" srcId="{A3B06E9A-034C-084B-AA43-C8C7C805BF70}" destId="{997F91FF-A857-3D43-8D9B-BCA1A49AD406}" srcOrd="0" destOrd="0" presId="urn:microsoft.com/office/officeart/2005/8/layout/radial6"/>
    <dgm:cxn modelId="{58313D75-B466-724E-8FFF-485B4A2DA111}" srcId="{7DEA5B89-2778-DA45-9F4C-80CB98EE6F66}" destId="{E23C8ECE-3DF6-B143-AE00-36C0F0D146BA}" srcOrd="0" destOrd="0" parTransId="{719458B2-3111-FE45-8476-D3C08D3BCB66}" sibTransId="{03867FB2-EB60-8F40-AF43-2DF9AC4960FE}"/>
    <dgm:cxn modelId="{A38B1F8B-59CF-E64B-8EB4-64FCA6BB9392}" type="presOf" srcId="{1E5D5998-AC68-584D-96A4-270A016DD8AA}" destId="{E6D558CB-1248-6C40-B395-EE91B881B433}" srcOrd="0" destOrd="0" presId="urn:microsoft.com/office/officeart/2005/8/layout/radial6"/>
    <dgm:cxn modelId="{52E2228F-1522-A54A-9630-0A6AB98CD703}" type="presOf" srcId="{088CD2C8-8777-F742-93DF-75A16749B2A2}" destId="{510E1FAC-0893-164D-8278-AE8B0982A3BB}" srcOrd="0" destOrd="0" presId="urn:microsoft.com/office/officeart/2005/8/layout/radial6"/>
    <dgm:cxn modelId="{5048C197-EE2E-0445-8F71-410D734B1578}" type="presOf" srcId="{E8FCB334-2CAE-BD4D-B394-436A0425F23F}" destId="{F235DF5A-7EDA-CE46-9C33-90DE32CFEDAC}" srcOrd="0" destOrd="0" presId="urn:microsoft.com/office/officeart/2005/8/layout/radial6"/>
    <dgm:cxn modelId="{6A0667A6-DFFE-CE4D-B65B-C4F03F64C07D}" srcId="{E23C8ECE-3DF6-B143-AE00-36C0F0D146BA}" destId="{426B1079-5469-0B41-80E1-C4EE981A86C7}" srcOrd="2" destOrd="0" parTransId="{73F89C79-DC9C-1446-8E9C-FBA75F5C68D4}" sibTransId="{E8FCB334-2CAE-BD4D-B394-436A0425F23F}"/>
    <dgm:cxn modelId="{622C21BB-8F7C-AF41-9FC8-AF4127DE295F}" type="presOf" srcId="{7DEA5B89-2778-DA45-9F4C-80CB98EE6F66}" destId="{1119EFC8-E445-6241-9AA1-1A322238B6B8}" srcOrd="0" destOrd="0" presId="urn:microsoft.com/office/officeart/2005/8/layout/radial6"/>
    <dgm:cxn modelId="{AED017BF-71FD-7C4B-92B2-FCB0D8B06C00}" srcId="{E23C8ECE-3DF6-B143-AE00-36C0F0D146BA}" destId="{088CD2C8-8777-F742-93DF-75A16749B2A2}" srcOrd="0" destOrd="0" parTransId="{595546AF-F1C0-6848-9359-58BDEFC3A54A}" sibTransId="{DE103092-F0DF-0342-9009-0C67706EDBCE}"/>
    <dgm:cxn modelId="{1D6A50C0-FA58-2F43-A9CD-1342866FE4AE}" type="presOf" srcId="{5381A9A1-072A-3E4D-818E-3F4275B0A21A}" destId="{1821C5E8-FB0A-9F4C-B657-0144C4593680}" srcOrd="0" destOrd="0" presId="urn:microsoft.com/office/officeart/2005/8/layout/radial6"/>
    <dgm:cxn modelId="{CD1D57DE-932D-8C42-B2E9-8831EEF5EDA7}" type="presOf" srcId="{2059BABF-9271-404F-9918-670D94D95942}" destId="{EDC1D2DA-5B4B-224E-9F23-8B817090CD7E}" srcOrd="0" destOrd="0" presId="urn:microsoft.com/office/officeart/2005/8/layout/radial6"/>
    <dgm:cxn modelId="{1BDE33E4-AC22-C747-B101-4AC00D411EB5}" type="presOf" srcId="{E23C8ECE-3DF6-B143-AE00-36C0F0D146BA}" destId="{4A5B56FE-7671-B045-BB28-447013177C57}" srcOrd="0" destOrd="0" presId="urn:microsoft.com/office/officeart/2005/8/layout/radial6"/>
    <dgm:cxn modelId="{9A8DADF1-9E5C-E54A-9A41-D6E2A71A0F20}" type="presOf" srcId="{DE103092-F0DF-0342-9009-0C67706EDBCE}" destId="{E6D2BD54-0E21-E947-9E6D-C4252A58EC76}" srcOrd="0" destOrd="0" presId="urn:microsoft.com/office/officeart/2005/8/layout/radial6"/>
    <dgm:cxn modelId="{A0CF14F2-2F2C-C04D-A9C0-5610843D2222}" type="presParOf" srcId="{1119EFC8-E445-6241-9AA1-1A322238B6B8}" destId="{4A5B56FE-7671-B045-BB28-447013177C57}" srcOrd="0" destOrd="0" presId="urn:microsoft.com/office/officeart/2005/8/layout/radial6"/>
    <dgm:cxn modelId="{5D5C7156-8E5D-6643-A6F9-91B1EFFC677F}" type="presParOf" srcId="{1119EFC8-E445-6241-9AA1-1A322238B6B8}" destId="{510E1FAC-0893-164D-8278-AE8B0982A3BB}" srcOrd="1" destOrd="0" presId="urn:microsoft.com/office/officeart/2005/8/layout/radial6"/>
    <dgm:cxn modelId="{641A0907-AE0B-EE45-8D60-BD75423CE379}" type="presParOf" srcId="{1119EFC8-E445-6241-9AA1-1A322238B6B8}" destId="{7A6EF73F-436C-B94A-B3BA-434F373636F7}" srcOrd="2" destOrd="0" presId="urn:microsoft.com/office/officeart/2005/8/layout/radial6"/>
    <dgm:cxn modelId="{1C4E9B7B-826A-6045-ABB1-87F824F6133D}" type="presParOf" srcId="{1119EFC8-E445-6241-9AA1-1A322238B6B8}" destId="{E6D2BD54-0E21-E947-9E6D-C4252A58EC76}" srcOrd="3" destOrd="0" presId="urn:microsoft.com/office/officeart/2005/8/layout/radial6"/>
    <dgm:cxn modelId="{1D94CBD9-6EBE-6E49-8575-5F2CD8046BB0}" type="presParOf" srcId="{1119EFC8-E445-6241-9AA1-1A322238B6B8}" destId="{46ED7E52-ED4B-B846-930A-0BB4F5111D1C}" srcOrd="4" destOrd="0" presId="urn:microsoft.com/office/officeart/2005/8/layout/radial6"/>
    <dgm:cxn modelId="{975AFA61-2ECB-8543-BEF2-12DB184A90D7}" type="presParOf" srcId="{1119EFC8-E445-6241-9AA1-1A322238B6B8}" destId="{23196C63-1B01-6440-900C-7666639DD391}" srcOrd="5" destOrd="0" presId="urn:microsoft.com/office/officeart/2005/8/layout/radial6"/>
    <dgm:cxn modelId="{5421B80A-6852-674C-9987-7F4F15B6A2E5}" type="presParOf" srcId="{1119EFC8-E445-6241-9AA1-1A322238B6B8}" destId="{1821C5E8-FB0A-9F4C-B657-0144C4593680}" srcOrd="6" destOrd="0" presId="urn:microsoft.com/office/officeart/2005/8/layout/radial6"/>
    <dgm:cxn modelId="{F5603C9D-0B54-1145-A7F5-3853A0A38A98}" type="presParOf" srcId="{1119EFC8-E445-6241-9AA1-1A322238B6B8}" destId="{DB452288-0F47-BE48-931A-59A2B58FFFB2}" srcOrd="7" destOrd="0" presId="urn:microsoft.com/office/officeart/2005/8/layout/radial6"/>
    <dgm:cxn modelId="{CAEA0799-A095-B84F-B10A-4079B678D189}" type="presParOf" srcId="{1119EFC8-E445-6241-9AA1-1A322238B6B8}" destId="{6881F5EB-C3F1-984E-B6A8-24220575EB36}" srcOrd="8" destOrd="0" presId="urn:microsoft.com/office/officeart/2005/8/layout/radial6"/>
    <dgm:cxn modelId="{586D35D6-38E9-5F4E-9406-245A611E6C4D}" type="presParOf" srcId="{1119EFC8-E445-6241-9AA1-1A322238B6B8}" destId="{F235DF5A-7EDA-CE46-9C33-90DE32CFEDAC}" srcOrd="9" destOrd="0" presId="urn:microsoft.com/office/officeart/2005/8/layout/radial6"/>
    <dgm:cxn modelId="{AD091586-95A3-E74A-9828-F8E5CAB5EF12}" type="presParOf" srcId="{1119EFC8-E445-6241-9AA1-1A322238B6B8}" destId="{997F91FF-A857-3D43-8D9B-BCA1A49AD406}" srcOrd="10" destOrd="0" presId="urn:microsoft.com/office/officeart/2005/8/layout/radial6"/>
    <dgm:cxn modelId="{C3454AFC-3989-3943-A28F-C101C379B47E}" type="presParOf" srcId="{1119EFC8-E445-6241-9AA1-1A322238B6B8}" destId="{2993D5C2-E0FC-A740-B37E-D41E6E2BB3F4}" srcOrd="11" destOrd="0" presId="urn:microsoft.com/office/officeart/2005/8/layout/radial6"/>
    <dgm:cxn modelId="{F6A46A4F-4175-294D-A07A-088248DD1FCA}" type="presParOf" srcId="{1119EFC8-E445-6241-9AA1-1A322238B6B8}" destId="{A56B50C3-943B-2347-A08F-A0095411D7F0}" srcOrd="12" destOrd="0" presId="urn:microsoft.com/office/officeart/2005/8/layout/radial6"/>
    <dgm:cxn modelId="{C0E6F12A-1021-E641-99FF-F25EC563B78B}" type="presParOf" srcId="{1119EFC8-E445-6241-9AA1-1A322238B6B8}" destId="{E6D558CB-1248-6C40-B395-EE91B881B433}" srcOrd="13" destOrd="0" presId="urn:microsoft.com/office/officeart/2005/8/layout/radial6"/>
    <dgm:cxn modelId="{1D728C9F-39AE-8E45-8B5A-0E81B70059F0}" type="presParOf" srcId="{1119EFC8-E445-6241-9AA1-1A322238B6B8}" destId="{FDE26F02-0F6A-E148-B666-5EEBCD7EAFCA}" srcOrd="14" destOrd="0" presId="urn:microsoft.com/office/officeart/2005/8/layout/radial6"/>
    <dgm:cxn modelId="{411BD73C-D364-5C4A-867C-5D737DF8DAF6}" type="presParOf" srcId="{1119EFC8-E445-6241-9AA1-1A322238B6B8}" destId="{EDC1D2DA-5B4B-224E-9F23-8B817090CD7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F55372-2C5E-9144-82B0-8CA6ACA7F06B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105B14-5685-3A40-B3DB-36C5F12AC78E}">
      <dgm:prSet phldrT="[Texto]" custT="1"/>
      <dgm:spPr/>
      <dgm:t>
        <a:bodyPr/>
        <a:lstStyle/>
        <a:p>
          <a:pPr algn="ctr"/>
          <a:r>
            <a:rPr lang="es-PY" sz="1600" dirty="0"/>
            <a:t>ISA/IEC 62443 Especialista en Fundamentos de Ciberseguridad</a:t>
          </a:r>
          <a:endParaRPr lang="es-ES" sz="1600" dirty="0"/>
        </a:p>
      </dgm:t>
    </dgm:pt>
    <dgm:pt modelId="{0733B4B2-A238-3B4E-B27F-F69F8F4CC317}" type="parTrans" cxnId="{B52151B1-011A-C64D-9FEB-1F36AA43F118}">
      <dgm:prSet/>
      <dgm:spPr/>
      <dgm:t>
        <a:bodyPr/>
        <a:lstStyle/>
        <a:p>
          <a:endParaRPr lang="es-ES" sz="4000"/>
        </a:p>
      </dgm:t>
    </dgm:pt>
    <dgm:pt modelId="{2C52C35B-B4A3-3B4C-BDAC-239859B6A508}" type="sibTrans" cxnId="{B52151B1-011A-C64D-9FEB-1F36AA43F118}">
      <dgm:prSet/>
      <dgm:spPr/>
      <dgm:t>
        <a:bodyPr/>
        <a:lstStyle/>
        <a:p>
          <a:endParaRPr lang="es-ES" sz="4000"/>
        </a:p>
      </dgm:t>
    </dgm:pt>
    <dgm:pt modelId="{7F4188F8-24B6-0948-B24D-071B2706A9F9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evaluación de riesgos de ciberseguridad</a:t>
          </a:r>
        </a:p>
      </dgm:t>
    </dgm:pt>
    <dgm:pt modelId="{00C98BE8-5CB4-D643-A443-3966A90AFCB2}" type="parTrans" cxnId="{A262DBCC-DC4F-3845-AEFE-DB7B50ED1707}">
      <dgm:prSet/>
      <dgm:spPr/>
      <dgm:t>
        <a:bodyPr/>
        <a:lstStyle/>
        <a:p>
          <a:endParaRPr lang="es-ES" sz="4000"/>
        </a:p>
      </dgm:t>
    </dgm:pt>
    <dgm:pt modelId="{1D32EBE4-31EB-1049-83FC-C3770B2811EB}" type="sibTrans" cxnId="{A262DBCC-DC4F-3845-AEFE-DB7B50ED1707}">
      <dgm:prSet/>
      <dgm:spPr/>
      <dgm:t>
        <a:bodyPr/>
        <a:lstStyle/>
        <a:p>
          <a:endParaRPr lang="es-ES" sz="4000"/>
        </a:p>
      </dgm:t>
    </dgm:pt>
    <dgm:pt modelId="{C85269A1-A446-884E-A680-A7836292A7D6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diseño de ciberseguridad</a:t>
          </a:r>
        </a:p>
      </dgm:t>
    </dgm:pt>
    <dgm:pt modelId="{484110DA-79D5-BF4D-8267-D6237D1EDF80}" type="parTrans" cxnId="{73F81E83-0499-F942-A7C5-3091C52096D5}">
      <dgm:prSet/>
      <dgm:spPr/>
      <dgm:t>
        <a:bodyPr/>
        <a:lstStyle/>
        <a:p>
          <a:endParaRPr lang="es-ES" sz="4000"/>
        </a:p>
      </dgm:t>
    </dgm:pt>
    <dgm:pt modelId="{0BB6B8C6-45BD-554B-A97D-63CA5A57C1BF}" type="sibTrans" cxnId="{73F81E83-0499-F942-A7C5-3091C52096D5}">
      <dgm:prSet/>
      <dgm:spPr/>
      <dgm:t>
        <a:bodyPr/>
        <a:lstStyle/>
        <a:p>
          <a:endParaRPr lang="es-ES" sz="4000"/>
        </a:p>
      </dgm:t>
    </dgm:pt>
    <dgm:pt modelId="{4AE3621C-7F18-764E-BB56-F8449D6F367E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mantenimiento/operaciones de ciberseguridad</a:t>
          </a:r>
        </a:p>
      </dgm:t>
    </dgm:pt>
    <dgm:pt modelId="{9A92180C-1DEB-4648-999D-B096681A314E}" type="parTrans" cxnId="{2469BCBC-F531-5441-9FF1-03E98CA38234}">
      <dgm:prSet/>
      <dgm:spPr/>
      <dgm:t>
        <a:bodyPr/>
        <a:lstStyle/>
        <a:p>
          <a:endParaRPr lang="es-ES" sz="4000"/>
        </a:p>
      </dgm:t>
    </dgm:pt>
    <dgm:pt modelId="{BBDBF5AB-A38E-2746-A0DC-5F165B4CE408}" type="sibTrans" cxnId="{2469BCBC-F531-5441-9FF1-03E98CA38234}">
      <dgm:prSet/>
      <dgm:spPr/>
      <dgm:t>
        <a:bodyPr/>
        <a:lstStyle/>
        <a:p>
          <a:endParaRPr lang="es-ES" sz="4000"/>
        </a:p>
      </dgm:t>
    </dgm:pt>
    <dgm:pt modelId="{5510FE34-0CC7-E947-8CBC-2D4967201681}" type="pres">
      <dgm:prSet presAssocID="{9DF55372-2C5E-9144-82B0-8CA6ACA7F06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47E34C1-30FC-0C4C-B838-01ADE0885CC5}" type="pres">
      <dgm:prSet presAssocID="{F9105B14-5685-3A40-B3DB-36C5F12AC78E}" presName="composite" presStyleCnt="0"/>
      <dgm:spPr/>
    </dgm:pt>
    <dgm:pt modelId="{4DAE0916-6BCA-A04F-A7E9-014AC4B250C8}" type="pres">
      <dgm:prSet presAssocID="{F9105B14-5685-3A40-B3DB-36C5F12AC78E}" presName="BackAccent" presStyleLbl="bgShp" presStyleIdx="0" presStyleCnt="4"/>
      <dgm:spPr/>
    </dgm:pt>
    <dgm:pt modelId="{330E0933-E472-E54F-89B7-F84E921C2F2D}" type="pres">
      <dgm:prSet presAssocID="{F9105B14-5685-3A40-B3DB-36C5F12AC78E}" presName="Accent" presStyleLbl="alignNode1" presStyleIdx="0" presStyleCnt="4"/>
      <dgm:spPr/>
    </dgm:pt>
    <dgm:pt modelId="{8F654558-4D76-6944-9769-CFD8B8F4CC91}" type="pres">
      <dgm:prSet presAssocID="{F9105B14-5685-3A40-B3DB-36C5F12AC78E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F0B58A7-5A5B-8748-B6B8-0D3C11D4251E}" type="pres">
      <dgm:prSet presAssocID="{F9105B14-5685-3A40-B3DB-36C5F12AC78E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2AE0C71-DF3A-EA46-A6A2-B1008B05D793}" type="pres">
      <dgm:prSet presAssocID="{2C52C35B-B4A3-3B4C-BDAC-239859B6A508}" presName="sibTrans" presStyleCnt="0"/>
      <dgm:spPr/>
    </dgm:pt>
    <dgm:pt modelId="{B7CAFA6C-06CB-FF48-9207-C460B75459D2}" type="pres">
      <dgm:prSet presAssocID="{7F4188F8-24B6-0948-B24D-071B2706A9F9}" presName="composite" presStyleCnt="0"/>
      <dgm:spPr/>
    </dgm:pt>
    <dgm:pt modelId="{2276F954-4816-F145-AE7D-E119B3CAC659}" type="pres">
      <dgm:prSet presAssocID="{7F4188F8-24B6-0948-B24D-071B2706A9F9}" presName="BackAccent" presStyleLbl="bgShp" presStyleIdx="1" presStyleCnt="4"/>
      <dgm:spPr/>
    </dgm:pt>
    <dgm:pt modelId="{5603D40F-BFE9-EF4F-9A98-64DAFFC56603}" type="pres">
      <dgm:prSet presAssocID="{7F4188F8-24B6-0948-B24D-071B2706A9F9}" presName="Accent" presStyleLbl="alignNode1" presStyleIdx="1" presStyleCnt="4"/>
      <dgm:spPr/>
    </dgm:pt>
    <dgm:pt modelId="{E8E4C796-EE2F-9B47-9D8E-40DA0EFF10A3}" type="pres">
      <dgm:prSet presAssocID="{7F4188F8-24B6-0948-B24D-071B2706A9F9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0FB6881-D71C-C94F-ABD1-BACAC0C823B4}" type="pres">
      <dgm:prSet presAssocID="{7F4188F8-24B6-0948-B24D-071B2706A9F9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B0EEF20-8D78-394C-A525-D436F02E4B1A}" type="pres">
      <dgm:prSet presAssocID="{1D32EBE4-31EB-1049-83FC-C3770B2811EB}" presName="sibTrans" presStyleCnt="0"/>
      <dgm:spPr/>
    </dgm:pt>
    <dgm:pt modelId="{C6C04C38-5F01-C548-A9B1-3A77220B1800}" type="pres">
      <dgm:prSet presAssocID="{C85269A1-A446-884E-A680-A7836292A7D6}" presName="composite" presStyleCnt="0"/>
      <dgm:spPr/>
    </dgm:pt>
    <dgm:pt modelId="{F78BBF49-E676-E24D-937D-9AE4D96B286A}" type="pres">
      <dgm:prSet presAssocID="{C85269A1-A446-884E-A680-A7836292A7D6}" presName="BackAccent" presStyleLbl="bgShp" presStyleIdx="2" presStyleCnt="4"/>
      <dgm:spPr/>
    </dgm:pt>
    <dgm:pt modelId="{E020DA00-6280-D44F-9E65-1C4572F4DC10}" type="pres">
      <dgm:prSet presAssocID="{C85269A1-A446-884E-A680-A7836292A7D6}" presName="Accent" presStyleLbl="alignNode1" presStyleIdx="2" presStyleCnt="4"/>
      <dgm:spPr/>
    </dgm:pt>
    <dgm:pt modelId="{1750708A-9113-9741-B426-B26F2DB710F5}" type="pres">
      <dgm:prSet presAssocID="{C85269A1-A446-884E-A680-A7836292A7D6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018CA03-81AC-8344-8177-8E2B23BA6587}" type="pres">
      <dgm:prSet presAssocID="{C85269A1-A446-884E-A680-A7836292A7D6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4CC9E58-BDC8-6641-9A31-3BAB3941353E}" type="pres">
      <dgm:prSet presAssocID="{0BB6B8C6-45BD-554B-A97D-63CA5A57C1BF}" presName="sibTrans" presStyleCnt="0"/>
      <dgm:spPr/>
    </dgm:pt>
    <dgm:pt modelId="{C5AB8D2F-0154-C349-B8A0-73FDAFA06C62}" type="pres">
      <dgm:prSet presAssocID="{4AE3621C-7F18-764E-BB56-F8449D6F367E}" presName="composite" presStyleCnt="0"/>
      <dgm:spPr/>
    </dgm:pt>
    <dgm:pt modelId="{58203BE9-FF7F-4847-A3FE-EF5552280335}" type="pres">
      <dgm:prSet presAssocID="{4AE3621C-7F18-764E-BB56-F8449D6F367E}" presName="BackAccent" presStyleLbl="bgShp" presStyleIdx="3" presStyleCnt="4"/>
      <dgm:spPr/>
    </dgm:pt>
    <dgm:pt modelId="{491D4B5A-7F06-DC40-A8C1-BA3C33867645}" type="pres">
      <dgm:prSet presAssocID="{4AE3621C-7F18-764E-BB56-F8449D6F367E}" presName="Accent" presStyleLbl="alignNode1" presStyleIdx="3" presStyleCnt="4"/>
      <dgm:spPr/>
    </dgm:pt>
    <dgm:pt modelId="{79FA162D-4840-6444-A4EF-B44701FF56CC}" type="pres">
      <dgm:prSet presAssocID="{4AE3621C-7F18-764E-BB56-F8449D6F367E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C836BC5-30E3-B141-B198-4BADB3085F49}" type="pres">
      <dgm:prSet presAssocID="{4AE3621C-7F18-764E-BB56-F8449D6F367E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3B7732E-7EA0-D640-BCB9-66C3EFA3667C}" type="presOf" srcId="{7F4188F8-24B6-0948-B24D-071B2706A9F9}" destId="{30FB6881-D71C-C94F-ABD1-BACAC0C823B4}" srcOrd="0" destOrd="0" presId="urn:microsoft.com/office/officeart/2008/layout/IncreasingCircleProcess"/>
    <dgm:cxn modelId="{D60A9C48-8D2C-0049-B9CE-2C05BD79ADA0}" type="presOf" srcId="{C85269A1-A446-884E-A680-A7836292A7D6}" destId="{E018CA03-81AC-8344-8177-8E2B23BA6587}" srcOrd="0" destOrd="0" presId="urn:microsoft.com/office/officeart/2008/layout/IncreasingCircleProcess"/>
    <dgm:cxn modelId="{5D81D774-E1EB-3F47-BED5-B19A9CD5C7D7}" type="presOf" srcId="{F9105B14-5685-3A40-B3DB-36C5F12AC78E}" destId="{9F0B58A7-5A5B-8748-B6B8-0D3C11D4251E}" srcOrd="0" destOrd="0" presId="urn:microsoft.com/office/officeart/2008/layout/IncreasingCircleProcess"/>
    <dgm:cxn modelId="{2E8DAC57-6B1E-A344-84BC-AD222BE8AD4F}" type="presOf" srcId="{9DF55372-2C5E-9144-82B0-8CA6ACA7F06B}" destId="{5510FE34-0CC7-E947-8CBC-2D4967201681}" srcOrd="0" destOrd="0" presId="urn:microsoft.com/office/officeart/2008/layout/IncreasingCircleProcess"/>
    <dgm:cxn modelId="{73F81E83-0499-F942-A7C5-3091C52096D5}" srcId="{9DF55372-2C5E-9144-82B0-8CA6ACA7F06B}" destId="{C85269A1-A446-884E-A680-A7836292A7D6}" srcOrd="2" destOrd="0" parTransId="{484110DA-79D5-BF4D-8267-D6237D1EDF80}" sibTransId="{0BB6B8C6-45BD-554B-A97D-63CA5A57C1BF}"/>
    <dgm:cxn modelId="{B52151B1-011A-C64D-9FEB-1F36AA43F118}" srcId="{9DF55372-2C5E-9144-82B0-8CA6ACA7F06B}" destId="{F9105B14-5685-3A40-B3DB-36C5F12AC78E}" srcOrd="0" destOrd="0" parTransId="{0733B4B2-A238-3B4E-B27F-F69F8F4CC317}" sibTransId="{2C52C35B-B4A3-3B4C-BDAC-239859B6A508}"/>
    <dgm:cxn modelId="{2469BCBC-F531-5441-9FF1-03E98CA38234}" srcId="{9DF55372-2C5E-9144-82B0-8CA6ACA7F06B}" destId="{4AE3621C-7F18-764E-BB56-F8449D6F367E}" srcOrd="3" destOrd="0" parTransId="{9A92180C-1DEB-4648-999D-B096681A314E}" sibTransId="{BBDBF5AB-A38E-2746-A0DC-5F165B4CE408}"/>
    <dgm:cxn modelId="{A262DBCC-DC4F-3845-AEFE-DB7B50ED1707}" srcId="{9DF55372-2C5E-9144-82B0-8CA6ACA7F06B}" destId="{7F4188F8-24B6-0948-B24D-071B2706A9F9}" srcOrd="1" destOrd="0" parTransId="{00C98BE8-5CB4-D643-A443-3966A90AFCB2}" sibTransId="{1D32EBE4-31EB-1049-83FC-C3770B2811EB}"/>
    <dgm:cxn modelId="{CAA8CFF4-9295-7748-A35F-100F629D62D6}" type="presOf" srcId="{4AE3621C-7F18-764E-BB56-F8449D6F367E}" destId="{7C836BC5-30E3-B141-B198-4BADB3085F49}" srcOrd="0" destOrd="0" presId="urn:microsoft.com/office/officeart/2008/layout/IncreasingCircleProcess"/>
    <dgm:cxn modelId="{9F1ECBF3-78E4-CE45-9A0A-074764E18AB6}" type="presParOf" srcId="{5510FE34-0CC7-E947-8CBC-2D4967201681}" destId="{147E34C1-30FC-0C4C-B838-01ADE0885CC5}" srcOrd="0" destOrd="0" presId="urn:microsoft.com/office/officeart/2008/layout/IncreasingCircleProcess"/>
    <dgm:cxn modelId="{AE0C054A-69E9-2B49-BA21-F341A223BB01}" type="presParOf" srcId="{147E34C1-30FC-0C4C-B838-01ADE0885CC5}" destId="{4DAE0916-6BCA-A04F-A7E9-014AC4B250C8}" srcOrd="0" destOrd="0" presId="urn:microsoft.com/office/officeart/2008/layout/IncreasingCircleProcess"/>
    <dgm:cxn modelId="{DC05CBFD-AB50-6843-A985-C2AC0E507B34}" type="presParOf" srcId="{147E34C1-30FC-0C4C-B838-01ADE0885CC5}" destId="{330E0933-E472-E54F-89B7-F84E921C2F2D}" srcOrd="1" destOrd="0" presId="urn:microsoft.com/office/officeart/2008/layout/IncreasingCircleProcess"/>
    <dgm:cxn modelId="{316C2E01-05A1-2E4D-9F36-14F8B9324412}" type="presParOf" srcId="{147E34C1-30FC-0C4C-B838-01ADE0885CC5}" destId="{8F654558-4D76-6944-9769-CFD8B8F4CC91}" srcOrd="2" destOrd="0" presId="urn:microsoft.com/office/officeart/2008/layout/IncreasingCircleProcess"/>
    <dgm:cxn modelId="{614A52D7-B397-7C4B-9CA5-651E3FD8B84F}" type="presParOf" srcId="{147E34C1-30FC-0C4C-B838-01ADE0885CC5}" destId="{9F0B58A7-5A5B-8748-B6B8-0D3C11D4251E}" srcOrd="3" destOrd="0" presId="urn:microsoft.com/office/officeart/2008/layout/IncreasingCircleProcess"/>
    <dgm:cxn modelId="{A37887D5-3198-A846-BAF8-6E504105EB84}" type="presParOf" srcId="{5510FE34-0CC7-E947-8CBC-2D4967201681}" destId="{F2AE0C71-DF3A-EA46-A6A2-B1008B05D793}" srcOrd="1" destOrd="0" presId="urn:microsoft.com/office/officeart/2008/layout/IncreasingCircleProcess"/>
    <dgm:cxn modelId="{DDD7C72F-5498-2D44-B5EF-914D9DEFCAD3}" type="presParOf" srcId="{5510FE34-0CC7-E947-8CBC-2D4967201681}" destId="{B7CAFA6C-06CB-FF48-9207-C460B75459D2}" srcOrd="2" destOrd="0" presId="urn:microsoft.com/office/officeart/2008/layout/IncreasingCircleProcess"/>
    <dgm:cxn modelId="{32D5B02B-A38D-664A-8A36-75D244305796}" type="presParOf" srcId="{B7CAFA6C-06CB-FF48-9207-C460B75459D2}" destId="{2276F954-4816-F145-AE7D-E119B3CAC659}" srcOrd="0" destOrd="0" presId="urn:microsoft.com/office/officeart/2008/layout/IncreasingCircleProcess"/>
    <dgm:cxn modelId="{15D87575-6345-2942-860E-0EACCE497EA7}" type="presParOf" srcId="{B7CAFA6C-06CB-FF48-9207-C460B75459D2}" destId="{5603D40F-BFE9-EF4F-9A98-64DAFFC56603}" srcOrd="1" destOrd="0" presId="urn:microsoft.com/office/officeart/2008/layout/IncreasingCircleProcess"/>
    <dgm:cxn modelId="{C9F0224A-4BE9-4447-8D44-133F07664E0B}" type="presParOf" srcId="{B7CAFA6C-06CB-FF48-9207-C460B75459D2}" destId="{E8E4C796-EE2F-9B47-9D8E-40DA0EFF10A3}" srcOrd="2" destOrd="0" presId="urn:microsoft.com/office/officeart/2008/layout/IncreasingCircleProcess"/>
    <dgm:cxn modelId="{76A292BF-AAC7-9C4B-8A0D-C9A9519C0CFF}" type="presParOf" srcId="{B7CAFA6C-06CB-FF48-9207-C460B75459D2}" destId="{30FB6881-D71C-C94F-ABD1-BACAC0C823B4}" srcOrd="3" destOrd="0" presId="urn:microsoft.com/office/officeart/2008/layout/IncreasingCircleProcess"/>
    <dgm:cxn modelId="{50493DF2-EE5F-C242-A89A-A1132264A8E1}" type="presParOf" srcId="{5510FE34-0CC7-E947-8CBC-2D4967201681}" destId="{7B0EEF20-8D78-394C-A525-D436F02E4B1A}" srcOrd="3" destOrd="0" presId="urn:microsoft.com/office/officeart/2008/layout/IncreasingCircleProcess"/>
    <dgm:cxn modelId="{32219AF9-EC23-D442-BECC-30F9130C20C1}" type="presParOf" srcId="{5510FE34-0CC7-E947-8CBC-2D4967201681}" destId="{C6C04C38-5F01-C548-A9B1-3A77220B1800}" srcOrd="4" destOrd="0" presId="urn:microsoft.com/office/officeart/2008/layout/IncreasingCircleProcess"/>
    <dgm:cxn modelId="{C3F46B10-8668-A142-8F25-CDA9BDC3CF56}" type="presParOf" srcId="{C6C04C38-5F01-C548-A9B1-3A77220B1800}" destId="{F78BBF49-E676-E24D-937D-9AE4D96B286A}" srcOrd="0" destOrd="0" presId="urn:microsoft.com/office/officeart/2008/layout/IncreasingCircleProcess"/>
    <dgm:cxn modelId="{FD1A752B-A09C-864B-83F8-9112F4B254A7}" type="presParOf" srcId="{C6C04C38-5F01-C548-A9B1-3A77220B1800}" destId="{E020DA00-6280-D44F-9E65-1C4572F4DC10}" srcOrd="1" destOrd="0" presId="urn:microsoft.com/office/officeart/2008/layout/IncreasingCircleProcess"/>
    <dgm:cxn modelId="{79122CD8-01ED-9F41-9F2C-4B5721261D7F}" type="presParOf" srcId="{C6C04C38-5F01-C548-A9B1-3A77220B1800}" destId="{1750708A-9113-9741-B426-B26F2DB710F5}" srcOrd="2" destOrd="0" presId="urn:microsoft.com/office/officeart/2008/layout/IncreasingCircleProcess"/>
    <dgm:cxn modelId="{C77DF0CD-BF4E-404F-B264-91A3E635A200}" type="presParOf" srcId="{C6C04C38-5F01-C548-A9B1-3A77220B1800}" destId="{E018CA03-81AC-8344-8177-8E2B23BA6587}" srcOrd="3" destOrd="0" presId="urn:microsoft.com/office/officeart/2008/layout/IncreasingCircleProcess"/>
    <dgm:cxn modelId="{2B86394C-F1F5-3543-ACD4-3DA282B1361B}" type="presParOf" srcId="{5510FE34-0CC7-E947-8CBC-2D4967201681}" destId="{D4CC9E58-BDC8-6641-9A31-3BAB3941353E}" srcOrd="5" destOrd="0" presId="urn:microsoft.com/office/officeart/2008/layout/IncreasingCircleProcess"/>
    <dgm:cxn modelId="{A9462A5A-B605-1944-AA75-1A55C85BFFF7}" type="presParOf" srcId="{5510FE34-0CC7-E947-8CBC-2D4967201681}" destId="{C5AB8D2F-0154-C349-B8A0-73FDAFA06C62}" srcOrd="6" destOrd="0" presId="urn:microsoft.com/office/officeart/2008/layout/IncreasingCircleProcess"/>
    <dgm:cxn modelId="{7EA03300-DEC5-4943-8786-71397BCF1FD2}" type="presParOf" srcId="{C5AB8D2F-0154-C349-B8A0-73FDAFA06C62}" destId="{58203BE9-FF7F-4847-A3FE-EF5552280335}" srcOrd="0" destOrd="0" presId="urn:microsoft.com/office/officeart/2008/layout/IncreasingCircleProcess"/>
    <dgm:cxn modelId="{D9972564-1BE7-A647-926C-4D60D175CEF6}" type="presParOf" srcId="{C5AB8D2F-0154-C349-B8A0-73FDAFA06C62}" destId="{491D4B5A-7F06-DC40-A8C1-BA3C33867645}" srcOrd="1" destOrd="0" presId="urn:microsoft.com/office/officeart/2008/layout/IncreasingCircleProcess"/>
    <dgm:cxn modelId="{D6E47478-0A6E-564C-9C52-9A78890223D8}" type="presParOf" srcId="{C5AB8D2F-0154-C349-B8A0-73FDAFA06C62}" destId="{79FA162D-4840-6444-A4EF-B44701FF56CC}" srcOrd="2" destOrd="0" presId="urn:microsoft.com/office/officeart/2008/layout/IncreasingCircleProcess"/>
    <dgm:cxn modelId="{C4D83E4E-5FA4-6F4E-B4F9-12B31F175334}" type="presParOf" srcId="{C5AB8D2F-0154-C349-B8A0-73FDAFA06C62}" destId="{7C836BC5-30E3-B141-B198-4BADB3085F4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714FBE-DC42-3245-9D2F-A3E597472E84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0838B0F-C568-6340-8397-D5A014B4BA7B}">
      <dgm:prSet/>
      <dgm:spPr/>
      <dgm:t>
        <a:bodyPr/>
        <a:lstStyle/>
        <a:p>
          <a:r>
            <a:rPr lang="es-PY" b="1" dirty="0"/>
            <a:t>Discutir los principios detrás de un Programa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Industrial de largo plazo.</a:t>
          </a:r>
          <a:endParaRPr lang="es-PY" dirty="0"/>
        </a:p>
      </dgm:t>
    </dgm:pt>
    <dgm:pt modelId="{A838F94C-340B-594D-B7EF-B1A0CE70EF24}" type="parTrans" cxnId="{7B486D9C-BAD2-854B-B748-D509861C1729}">
      <dgm:prSet/>
      <dgm:spPr/>
      <dgm:t>
        <a:bodyPr/>
        <a:lstStyle/>
        <a:p>
          <a:endParaRPr lang="es-ES"/>
        </a:p>
      </dgm:t>
    </dgm:pt>
    <dgm:pt modelId="{3CB25B9D-4750-5641-A391-E8A84EEA9EDB}" type="sibTrans" cxnId="{7B486D9C-BAD2-854B-B748-D509861C1729}">
      <dgm:prSet/>
      <dgm:spPr/>
      <dgm:t>
        <a:bodyPr/>
        <a:lstStyle/>
        <a:p>
          <a:endParaRPr lang="es-ES"/>
        </a:p>
      </dgm:t>
    </dgm:pt>
    <dgm:pt modelId="{13298AEA-FEAA-B545-AAFE-66355B3B7167}">
      <dgm:prSet/>
      <dgm:spPr/>
      <dgm:t>
        <a:bodyPr/>
        <a:lstStyle/>
        <a:p>
          <a:r>
            <a:rPr lang="es-PY" b="1" dirty="0"/>
            <a:t>Interpretar las Guías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de ISA99/IEC-62443 y aplicarlas en su operación.</a:t>
          </a:r>
          <a:endParaRPr lang="es-PY" dirty="0"/>
        </a:p>
      </dgm:t>
    </dgm:pt>
    <dgm:pt modelId="{B59AAADF-73D8-7943-B031-9081A4BD5B2B}" type="parTrans" cxnId="{3904F228-114B-9748-A7FE-5DBCD276B725}">
      <dgm:prSet/>
      <dgm:spPr/>
      <dgm:t>
        <a:bodyPr/>
        <a:lstStyle/>
        <a:p>
          <a:endParaRPr lang="es-ES"/>
        </a:p>
      </dgm:t>
    </dgm:pt>
    <dgm:pt modelId="{1F028724-8551-5144-9F7B-BD24122F1F4E}" type="sibTrans" cxnId="{3904F228-114B-9748-A7FE-5DBCD276B725}">
      <dgm:prSet/>
      <dgm:spPr/>
      <dgm:t>
        <a:bodyPr/>
        <a:lstStyle/>
        <a:p>
          <a:endParaRPr lang="es-ES"/>
        </a:p>
      </dgm:t>
    </dgm:pt>
    <dgm:pt modelId="{B680FB36-28CD-9F47-9C7B-F84CF44E0617}">
      <dgm:prSet/>
      <dgm:spPr/>
      <dgm:t>
        <a:bodyPr/>
        <a:lstStyle/>
        <a:p>
          <a:r>
            <a:rPr lang="es-PY" b="1" dirty="0"/>
            <a:t>Definir los fundamentos de riesgo y metodologías de análisis de vulnerabilidades.</a:t>
          </a:r>
          <a:endParaRPr lang="es-PY" dirty="0"/>
        </a:p>
      </dgm:t>
    </dgm:pt>
    <dgm:pt modelId="{9E0A2439-998B-F547-A92B-8CB51233946F}" type="parTrans" cxnId="{FA103702-60A5-4043-8C34-3BA4EED27BE9}">
      <dgm:prSet/>
      <dgm:spPr/>
      <dgm:t>
        <a:bodyPr/>
        <a:lstStyle/>
        <a:p>
          <a:endParaRPr lang="es-ES"/>
        </a:p>
      </dgm:t>
    </dgm:pt>
    <dgm:pt modelId="{84F47F3B-BCF7-8B45-A3F7-20039D52CE16}" type="sibTrans" cxnId="{FA103702-60A5-4043-8C34-3BA4EED27BE9}">
      <dgm:prSet/>
      <dgm:spPr/>
      <dgm:t>
        <a:bodyPr/>
        <a:lstStyle/>
        <a:p>
          <a:endParaRPr lang="es-ES"/>
        </a:p>
      </dgm:t>
    </dgm:pt>
    <dgm:pt modelId="{6794AF75-C677-D84B-B6A0-04CDAAC60DDC}">
      <dgm:prSet/>
      <dgm:spPr/>
      <dgm:t>
        <a:bodyPr/>
        <a:lstStyle/>
        <a:p>
          <a:pPr rtl="0"/>
          <a:r>
            <a:rPr lang="es-PY" b="1" dirty="0"/>
            <a:t>Analizar las tendencias actuales en incidentes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industrial y métodos usados por los</a:t>
          </a:r>
          <a:r>
            <a:rPr lang="es-PY" b="1" dirty="0">
              <a:latin typeface="Calibri"/>
            </a:rPr>
            <a:t> ciberdelincuentes</a:t>
          </a:r>
          <a:r>
            <a:rPr lang="es-PY" b="1" dirty="0"/>
            <a:t> para atacar a un sistema.</a:t>
          </a:r>
          <a:endParaRPr lang="es-PY" dirty="0"/>
        </a:p>
      </dgm:t>
    </dgm:pt>
    <dgm:pt modelId="{84C2ECF4-5FD3-CE48-B6A7-918C06F5EDA0}" type="parTrans" cxnId="{83CADF6A-41FD-DD48-AFB9-979474ED7AAA}">
      <dgm:prSet/>
      <dgm:spPr/>
      <dgm:t>
        <a:bodyPr/>
        <a:lstStyle/>
        <a:p>
          <a:endParaRPr lang="es-ES"/>
        </a:p>
      </dgm:t>
    </dgm:pt>
    <dgm:pt modelId="{335BE915-75E9-6742-B00F-3D5181F8A56C}" type="sibTrans" cxnId="{83CADF6A-41FD-DD48-AFB9-979474ED7AAA}">
      <dgm:prSet/>
      <dgm:spPr/>
      <dgm:t>
        <a:bodyPr/>
        <a:lstStyle/>
        <a:p>
          <a:endParaRPr lang="es-ES"/>
        </a:p>
      </dgm:t>
    </dgm:pt>
    <dgm:pt modelId="{6E41BE21-12EE-204E-9654-712F64C862AB}" type="pres">
      <dgm:prSet presAssocID="{87714FBE-DC42-3245-9D2F-A3E597472E84}" presName="linearFlow" presStyleCnt="0">
        <dgm:presLayoutVars>
          <dgm:dir/>
          <dgm:resizeHandles val="exact"/>
        </dgm:presLayoutVars>
      </dgm:prSet>
      <dgm:spPr/>
    </dgm:pt>
    <dgm:pt modelId="{819FAEC9-9B39-8A47-A350-99B665E28ED3}" type="pres">
      <dgm:prSet presAssocID="{30838B0F-C568-6340-8397-D5A014B4BA7B}" presName="composite" presStyleCnt="0"/>
      <dgm:spPr/>
    </dgm:pt>
    <dgm:pt modelId="{D165775D-ECBE-D24C-B179-A06A77C35496}" type="pres">
      <dgm:prSet presAssocID="{30838B0F-C568-6340-8397-D5A014B4BA7B}" presName="imgShp" presStyleLbl="fgImgPlace1" presStyleIdx="0" presStyleCnt="4"/>
      <dgm:spPr/>
    </dgm:pt>
    <dgm:pt modelId="{A617939F-E2DD-CC41-B4EF-BFE65835B28C}" type="pres">
      <dgm:prSet presAssocID="{30838B0F-C568-6340-8397-D5A014B4BA7B}" presName="txShp" presStyleLbl="node1" presStyleIdx="0" presStyleCnt="4">
        <dgm:presLayoutVars>
          <dgm:bulletEnabled val="1"/>
        </dgm:presLayoutVars>
      </dgm:prSet>
      <dgm:spPr/>
    </dgm:pt>
    <dgm:pt modelId="{D08B9AD7-917D-5E43-9F69-3AF10705EA02}" type="pres">
      <dgm:prSet presAssocID="{3CB25B9D-4750-5641-A391-E8A84EEA9EDB}" presName="spacing" presStyleCnt="0"/>
      <dgm:spPr/>
    </dgm:pt>
    <dgm:pt modelId="{8E6E62D5-2EE7-4945-A5E5-F588CB9E6F0A}" type="pres">
      <dgm:prSet presAssocID="{13298AEA-FEAA-B545-AAFE-66355B3B7167}" presName="composite" presStyleCnt="0"/>
      <dgm:spPr/>
    </dgm:pt>
    <dgm:pt modelId="{AD847E70-C587-C84A-8B7F-CC50DBD2A5E8}" type="pres">
      <dgm:prSet presAssocID="{13298AEA-FEAA-B545-AAFE-66355B3B7167}" presName="imgShp" presStyleLbl="fgImgPlace1" presStyleIdx="1" presStyleCnt="4"/>
      <dgm:spPr/>
    </dgm:pt>
    <dgm:pt modelId="{3CBBDCEA-48C7-F746-8301-46D5EDDFBE8E}" type="pres">
      <dgm:prSet presAssocID="{13298AEA-FEAA-B545-AAFE-66355B3B7167}" presName="txShp" presStyleLbl="node1" presStyleIdx="1" presStyleCnt="4">
        <dgm:presLayoutVars>
          <dgm:bulletEnabled val="1"/>
        </dgm:presLayoutVars>
      </dgm:prSet>
      <dgm:spPr/>
    </dgm:pt>
    <dgm:pt modelId="{E44D2D86-0AE9-9A49-B725-18856B6E19EC}" type="pres">
      <dgm:prSet presAssocID="{1F028724-8551-5144-9F7B-BD24122F1F4E}" presName="spacing" presStyleCnt="0"/>
      <dgm:spPr/>
    </dgm:pt>
    <dgm:pt modelId="{ED96BB6F-4410-074B-8575-C985EF972477}" type="pres">
      <dgm:prSet presAssocID="{B680FB36-28CD-9F47-9C7B-F84CF44E0617}" presName="composite" presStyleCnt="0"/>
      <dgm:spPr/>
    </dgm:pt>
    <dgm:pt modelId="{6C4ABC99-73CA-4043-B9FE-FA5A4E3D6F0B}" type="pres">
      <dgm:prSet presAssocID="{B680FB36-28CD-9F47-9C7B-F84CF44E0617}" presName="imgShp" presStyleLbl="fgImgPlace1" presStyleIdx="2" presStyleCnt="4"/>
      <dgm:spPr/>
    </dgm:pt>
    <dgm:pt modelId="{CC03FFF3-A549-9D4F-B504-D1035473B23F}" type="pres">
      <dgm:prSet presAssocID="{B680FB36-28CD-9F47-9C7B-F84CF44E0617}" presName="txShp" presStyleLbl="node1" presStyleIdx="2" presStyleCnt="4">
        <dgm:presLayoutVars>
          <dgm:bulletEnabled val="1"/>
        </dgm:presLayoutVars>
      </dgm:prSet>
      <dgm:spPr/>
    </dgm:pt>
    <dgm:pt modelId="{1A2B3400-02B9-0846-B959-F6144B72E970}" type="pres">
      <dgm:prSet presAssocID="{84F47F3B-BCF7-8B45-A3F7-20039D52CE16}" presName="spacing" presStyleCnt="0"/>
      <dgm:spPr/>
    </dgm:pt>
    <dgm:pt modelId="{46D0DE4F-0B74-3145-B493-76448B0162FF}" type="pres">
      <dgm:prSet presAssocID="{6794AF75-C677-D84B-B6A0-04CDAAC60DDC}" presName="composite" presStyleCnt="0"/>
      <dgm:spPr/>
    </dgm:pt>
    <dgm:pt modelId="{67098904-B119-C146-856A-19EF52341940}" type="pres">
      <dgm:prSet presAssocID="{6794AF75-C677-D84B-B6A0-04CDAAC60DDC}" presName="imgShp" presStyleLbl="fgImgPlace1" presStyleIdx="3" presStyleCnt="4"/>
      <dgm:spPr/>
    </dgm:pt>
    <dgm:pt modelId="{4E6BCA74-E18E-0E44-83E5-C9E6A67E2D85}" type="pres">
      <dgm:prSet presAssocID="{6794AF75-C677-D84B-B6A0-04CDAAC60DDC}" presName="txShp" presStyleLbl="node1" presStyleIdx="3" presStyleCnt="4">
        <dgm:presLayoutVars>
          <dgm:bulletEnabled val="1"/>
        </dgm:presLayoutVars>
      </dgm:prSet>
      <dgm:spPr/>
    </dgm:pt>
  </dgm:ptLst>
  <dgm:cxnLst>
    <dgm:cxn modelId="{FA103702-60A5-4043-8C34-3BA4EED27BE9}" srcId="{87714FBE-DC42-3245-9D2F-A3E597472E84}" destId="{B680FB36-28CD-9F47-9C7B-F84CF44E0617}" srcOrd="2" destOrd="0" parTransId="{9E0A2439-998B-F547-A92B-8CB51233946F}" sibTransId="{84F47F3B-BCF7-8B45-A3F7-20039D52CE16}"/>
    <dgm:cxn modelId="{DACBAD0B-8D41-D740-87D4-2C705E998A5F}" type="presOf" srcId="{B680FB36-28CD-9F47-9C7B-F84CF44E0617}" destId="{CC03FFF3-A549-9D4F-B504-D1035473B23F}" srcOrd="0" destOrd="0" presId="urn:microsoft.com/office/officeart/2005/8/layout/vList3"/>
    <dgm:cxn modelId="{3904F228-114B-9748-A7FE-5DBCD276B725}" srcId="{87714FBE-DC42-3245-9D2F-A3E597472E84}" destId="{13298AEA-FEAA-B545-AAFE-66355B3B7167}" srcOrd="1" destOrd="0" parTransId="{B59AAADF-73D8-7943-B031-9081A4BD5B2B}" sibTransId="{1F028724-8551-5144-9F7B-BD24122F1F4E}"/>
    <dgm:cxn modelId="{03339A62-09AB-944A-BE79-0EB75B6A9798}" type="presOf" srcId="{30838B0F-C568-6340-8397-D5A014B4BA7B}" destId="{A617939F-E2DD-CC41-B4EF-BFE65835B28C}" srcOrd="0" destOrd="0" presId="urn:microsoft.com/office/officeart/2005/8/layout/vList3"/>
    <dgm:cxn modelId="{83CADF6A-41FD-DD48-AFB9-979474ED7AAA}" srcId="{87714FBE-DC42-3245-9D2F-A3E597472E84}" destId="{6794AF75-C677-D84B-B6A0-04CDAAC60DDC}" srcOrd="3" destOrd="0" parTransId="{84C2ECF4-5FD3-CE48-B6A7-918C06F5EDA0}" sibTransId="{335BE915-75E9-6742-B00F-3D5181F8A56C}"/>
    <dgm:cxn modelId="{9BB5237D-307F-D64A-92F6-00C9C767C6E8}" type="presOf" srcId="{87714FBE-DC42-3245-9D2F-A3E597472E84}" destId="{6E41BE21-12EE-204E-9654-712F64C862AB}" srcOrd="0" destOrd="0" presId="urn:microsoft.com/office/officeart/2005/8/layout/vList3"/>
    <dgm:cxn modelId="{7B486D9C-BAD2-854B-B748-D509861C1729}" srcId="{87714FBE-DC42-3245-9D2F-A3E597472E84}" destId="{30838B0F-C568-6340-8397-D5A014B4BA7B}" srcOrd="0" destOrd="0" parTransId="{A838F94C-340B-594D-B7EF-B1A0CE70EF24}" sibTransId="{3CB25B9D-4750-5641-A391-E8A84EEA9EDB}"/>
    <dgm:cxn modelId="{274A01BB-674C-3C4F-A6ED-04545E967160}" type="presOf" srcId="{6794AF75-C677-D84B-B6A0-04CDAAC60DDC}" destId="{4E6BCA74-E18E-0E44-83E5-C9E6A67E2D85}" srcOrd="0" destOrd="0" presId="urn:microsoft.com/office/officeart/2005/8/layout/vList3"/>
    <dgm:cxn modelId="{BC4A16D1-8192-804A-B9C2-31C907B643CF}" type="presOf" srcId="{13298AEA-FEAA-B545-AAFE-66355B3B7167}" destId="{3CBBDCEA-48C7-F746-8301-46D5EDDFBE8E}" srcOrd="0" destOrd="0" presId="urn:microsoft.com/office/officeart/2005/8/layout/vList3"/>
    <dgm:cxn modelId="{32A6DEEC-E89D-134B-AA92-3DE45D751D52}" type="presParOf" srcId="{6E41BE21-12EE-204E-9654-712F64C862AB}" destId="{819FAEC9-9B39-8A47-A350-99B665E28ED3}" srcOrd="0" destOrd="0" presId="urn:microsoft.com/office/officeart/2005/8/layout/vList3"/>
    <dgm:cxn modelId="{6DFAFFC0-DB07-8149-90F6-DACC09660FAC}" type="presParOf" srcId="{819FAEC9-9B39-8A47-A350-99B665E28ED3}" destId="{D165775D-ECBE-D24C-B179-A06A77C35496}" srcOrd="0" destOrd="0" presId="urn:microsoft.com/office/officeart/2005/8/layout/vList3"/>
    <dgm:cxn modelId="{51EB8317-A8FA-D746-9BC5-05D0BF32D9F2}" type="presParOf" srcId="{819FAEC9-9B39-8A47-A350-99B665E28ED3}" destId="{A617939F-E2DD-CC41-B4EF-BFE65835B28C}" srcOrd="1" destOrd="0" presId="urn:microsoft.com/office/officeart/2005/8/layout/vList3"/>
    <dgm:cxn modelId="{DEB37880-B6F6-3048-859E-E924BBCAAE94}" type="presParOf" srcId="{6E41BE21-12EE-204E-9654-712F64C862AB}" destId="{D08B9AD7-917D-5E43-9F69-3AF10705EA02}" srcOrd="1" destOrd="0" presId="urn:microsoft.com/office/officeart/2005/8/layout/vList3"/>
    <dgm:cxn modelId="{D25BDE65-C314-BD4B-9085-8F1746699690}" type="presParOf" srcId="{6E41BE21-12EE-204E-9654-712F64C862AB}" destId="{8E6E62D5-2EE7-4945-A5E5-F588CB9E6F0A}" srcOrd="2" destOrd="0" presId="urn:microsoft.com/office/officeart/2005/8/layout/vList3"/>
    <dgm:cxn modelId="{5F64C462-0248-FB41-B1DC-DA636E9C2144}" type="presParOf" srcId="{8E6E62D5-2EE7-4945-A5E5-F588CB9E6F0A}" destId="{AD847E70-C587-C84A-8B7F-CC50DBD2A5E8}" srcOrd="0" destOrd="0" presId="urn:microsoft.com/office/officeart/2005/8/layout/vList3"/>
    <dgm:cxn modelId="{42932792-8534-054F-830C-2D9A96216731}" type="presParOf" srcId="{8E6E62D5-2EE7-4945-A5E5-F588CB9E6F0A}" destId="{3CBBDCEA-48C7-F746-8301-46D5EDDFBE8E}" srcOrd="1" destOrd="0" presId="urn:microsoft.com/office/officeart/2005/8/layout/vList3"/>
    <dgm:cxn modelId="{D7349576-8F92-214C-BB74-CD979D529C2B}" type="presParOf" srcId="{6E41BE21-12EE-204E-9654-712F64C862AB}" destId="{E44D2D86-0AE9-9A49-B725-18856B6E19EC}" srcOrd="3" destOrd="0" presId="urn:microsoft.com/office/officeart/2005/8/layout/vList3"/>
    <dgm:cxn modelId="{364AEA9C-5C55-A840-BB57-FD74E28B4A8F}" type="presParOf" srcId="{6E41BE21-12EE-204E-9654-712F64C862AB}" destId="{ED96BB6F-4410-074B-8575-C985EF972477}" srcOrd="4" destOrd="0" presId="urn:microsoft.com/office/officeart/2005/8/layout/vList3"/>
    <dgm:cxn modelId="{6E98A9CB-89FF-574D-AAF8-1D1E71F37014}" type="presParOf" srcId="{ED96BB6F-4410-074B-8575-C985EF972477}" destId="{6C4ABC99-73CA-4043-B9FE-FA5A4E3D6F0B}" srcOrd="0" destOrd="0" presId="urn:microsoft.com/office/officeart/2005/8/layout/vList3"/>
    <dgm:cxn modelId="{3F817F2C-BD6B-EC44-AE4D-6096C2F8B2A8}" type="presParOf" srcId="{ED96BB6F-4410-074B-8575-C985EF972477}" destId="{CC03FFF3-A549-9D4F-B504-D1035473B23F}" srcOrd="1" destOrd="0" presId="urn:microsoft.com/office/officeart/2005/8/layout/vList3"/>
    <dgm:cxn modelId="{CD6649E9-8D0A-7F47-93A2-4088FFE125BA}" type="presParOf" srcId="{6E41BE21-12EE-204E-9654-712F64C862AB}" destId="{1A2B3400-02B9-0846-B959-F6144B72E970}" srcOrd="5" destOrd="0" presId="urn:microsoft.com/office/officeart/2005/8/layout/vList3"/>
    <dgm:cxn modelId="{7629690F-DAEC-0645-AB2E-C08E6B1DA081}" type="presParOf" srcId="{6E41BE21-12EE-204E-9654-712F64C862AB}" destId="{46D0DE4F-0B74-3145-B493-76448B0162FF}" srcOrd="6" destOrd="0" presId="urn:microsoft.com/office/officeart/2005/8/layout/vList3"/>
    <dgm:cxn modelId="{4916551C-45DC-1D4A-9D23-31C54CC658F4}" type="presParOf" srcId="{46D0DE4F-0B74-3145-B493-76448B0162FF}" destId="{67098904-B119-C146-856A-19EF52341940}" srcOrd="0" destOrd="0" presId="urn:microsoft.com/office/officeart/2005/8/layout/vList3"/>
    <dgm:cxn modelId="{C9F40D9A-341B-1E46-974D-FEE4D20E44AC}" type="presParOf" srcId="{46D0DE4F-0B74-3145-B493-76448B0162FF}" destId="{4E6BCA74-E18E-0E44-83E5-C9E6A67E2D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F55372-2C5E-9144-82B0-8CA6ACA7F06B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105B14-5685-3A40-B3DB-36C5F12AC78E}">
      <dgm:prSet phldrT="[Texto]" custT="1"/>
      <dgm:spPr/>
      <dgm:t>
        <a:bodyPr/>
        <a:lstStyle/>
        <a:p>
          <a:pPr algn="ctr"/>
          <a:r>
            <a:rPr lang="es-PY" sz="1600" dirty="0"/>
            <a:t>ISA/IEC 62443 Especialista en Fundamentos de Ciberseguridad</a:t>
          </a:r>
          <a:endParaRPr lang="es-ES" sz="1600" dirty="0"/>
        </a:p>
      </dgm:t>
    </dgm:pt>
    <dgm:pt modelId="{0733B4B2-A238-3B4E-B27F-F69F8F4CC317}" type="parTrans" cxnId="{B52151B1-011A-C64D-9FEB-1F36AA43F118}">
      <dgm:prSet/>
      <dgm:spPr/>
      <dgm:t>
        <a:bodyPr/>
        <a:lstStyle/>
        <a:p>
          <a:endParaRPr lang="es-ES" sz="4000"/>
        </a:p>
      </dgm:t>
    </dgm:pt>
    <dgm:pt modelId="{2C52C35B-B4A3-3B4C-BDAC-239859B6A508}" type="sibTrans" cxnId="{B52151B1-011A-C64D-9FEB-1F36AA43F118}">
      <dgm:prSet/>
      <dgm:spPr/>
      <dgm:t>
        <a:bodyPr/>
        <a:lstStyle/>
        <a:p>
          <a:endParaRPr lang="es-ES" sz="4000"/>
        </a:p>
      </dgm:t>
    </dgm:pt>
    <dgm:pt modelId="{7F4188F8-24B6-0948-B24D-071B2706A9F9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evaluación de riesgos de ciberseguridad</a:t>
          </a:r>
        </a:p>
      </dgm:t>
    </dgm:pt>
    <dgm:pt modelId="{00C98BE8-5CB4-D643-A443-3966A90AFCB2}" type="parTrans" cxnId="{A262DBCC-DC4F-3845-AEFE-DB7B50ED1707}">
      <dgm:prSet/>
      <dgm:spPr/>
      <dgm:t>
        <a:bodyPr/>
        <a:lstStyle/>
        <a:p>
          <a:endParaRPr lang="es-ES" sz="4000"/>
        </a:p>
      </dgm:t>
    </dgm:pt>
    <dgm:pt modelId="{1D32EBE4-31EB-1049-83FC-C3770B2811EB}" type="sibTrans" cxnId="{A262DBCC-DC4F-3845-AEFE-DB7B50ED1707}">
      <dgm:prSet/>
      <dgm:spPr/>
      <dgm:t>
        <a:bodyPr/>
        <a:lstStyle/>
        <a:p>
          <a:endParaRPr lang="es-ES" sz="4000"/>
        </a:p>
      </dgm:t>
    </dgm:pt>
    <dgm:pt modelId="{C85269A1-A446-884E-A680-A7836292A7D6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diseño de ciberseguridad</a:t>
          </a:r>
        </a:p>
      </dgm:t>
    </dgm:pt>
    <dgm:pt modelId="{484110DA-79D5-BF4D-8267-D6237D1EDF80}" type="parTrans" cxnId="{73F81E83-0499-F942-A7C5-3091C52096D5}">
      <dgm:prSet/>
      <dgm:spPr/>
      <dgm:t>
        <a:bodyPr/>
        <a:lstStyle/>
        <a:p>
          <a:endParaRPr lang="es-ES" sz="4000"/>
        </a:p>
      </dgm:t>
    </dgm:pt>
    <dgm:pt modelId="{0BB6B8C6-45BD-554B-A97D-63CA5A57C1BF}" type="sibTrans" cxnId="{73F81E83-0499-F942-A7C5-3091C52096D5}">
      <dgm:prSet/>
      <dgm:spPr/>
      <dgm:t>
        <a:bodyPr/>
        <a:lstStyle/>
        <a:p>
          <a:endParaRPr lang="es-ES" sz="4000"/>
        </a:p>
      </dgm:t>
    </dgm:pt>
    <dgm:pt modelId="{4AE3621C-7F18-764E-BB56-F8449D6F367E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mantenimiento/operaciones de ciberseguridad</a:t>
          </a:r>
        </a:p>
      </dgm:t>
    </dgm:pt>
    <dgm:pt modelId="{9A92180C-1DEB-4648-999D-B096681A314E}" type="parTrans" cxnId="{2469BCBC-F531-5441-9FF1-03E98CA38234}">
      <dgm:prSet/>
      <dgm:spPr/>
      <dgm:t>
        <a:bodyPr/>
        <a:lstStyle/>
        <a:p>
          <a:endParaRPr lang="es-ES" sz="4000"/>
        </a:p>
      </dgm:t>
    </dgm:pt>
    <dgm:pt modelId="{BBDBF5AB-A38E-2746-A0DC-5F165B4CE408}" type="sibTrans" cxnId="{2469BCBC-F531-5441-9FF1-03E98CA38234}">
      <dgm:prSet/>
      <dgm:spPr/>
      <dgm:t>
        <a:bodyPr/>
        <a:lstStyle/>
        <a:p>
          <a:endParaRPr lang="es-ES" sz="4000"/>
        </a:p>
      </dgm:t>
    </dgm:pt>
    <dgm:pt modelId="{5510FE34-0CC7-E947-8CBC-2D4967201681}" type="pres">
      <dgm:prSet presAssocID="{9DF55372-2C5E-9144-82B0-8CA6ACA7F06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47E34C1-30FC-0C4C-B838-01ADE0885CC5}" type="pres">
      <dgm:prSet presAssocID="{F9105B14-5685-3A40-B3DB-36C5F12AC78E}" presName="composite" presStyleCnt="0"/>
      <dgm:spPr/>
    </dgm:pt>
    <dgm:pt modelId="{4DAE0916-6BCA-A04F-A7E9-014AC4B250C8}" type="pres">
      <dgm:prSet presAssocID="{F9105B14-5685-3A40-B3DB-36C5F12AC78E}" presName="BackAccent" presStyleLbl="bgShp" presStyleIdx="0" presStyleCnt="4"/>
      <dgm:spPr/>
    </dgm:pt>
    <dgm:pt modelId="{330E0933-E472-E54F-89B7-F84E921C2F2D}" type="pres">
      <dgm:prSet presAssocID="{F9105B14-5685-3A40-B3DB-36C5F12AC78E}" presName="Accent" presStyleLbl="alignNode1" presStyleIdx="0" presStyleCnt="4"/>
      <dgm:spPr/>
    </dgm:pt>
    <dgm:pt modelId="{8F654558-4D76-6944-9769-CFD8B8F4CC91}" type="pres">
      <dgm:prSet presAssocID="{F9105B14-5685-3A40-B3DB-36C5F12AC78E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F0B58A7-5A5B-8748-B6B8-0D3C11D4251E}" type="pres">
      <dgm:prSet presAssocID="{F9105B14-5685-3A40-B3DB-36C5F12AC78E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2AE0C71-DF3A-EA46-A6A2-B1008B05D793}" type="pres">
      <dgm:prSet presAssocID="{2C52C35B-B4A3-3B4C-BDAC-239859B6A508}" presName="sibTrans" presStyleCnt="0"/>
      <dgm:spPr/>
    </dgm:pt>
    <dgm:pt modelId="{B7CAFA6C-06CB-FF48-9207-C460B75459D2}" type="pres">
      <dgm:prSet presAssocID="{7F4188F8-24B6-0948-B24D-071B2706A9F9}" presName="composite" presStyleCnt="0"/>
      <dgm:spPr/>
    </dgm:pt>
    <dgm:pt modelId="{2276F954-4816-F145-AE7D-E119B3CAC659}" type="pres">
      <dgm:prSet presAssocID="{7F4188F8-24B6-0948-B24D-071B2706A9F9}" presName="BackAccent" presStyleLbl="bgShp" presStyleIdx="1" presStyleCnt="4"/>
      <dgm:spPr/>
    </dgm:pt>
    <dgm:pt modelId="{5603D40F-BFE9-EF4F-9A98-64DAFFC56603}" type="pres">
      <dgm:prSet presAssocID="{7F4188F8-24B6-0948-B24D-071B2706A9F9}" presName="Accent" presStyleLbl="alignNode1" presStyleIdx="1" presStyleCnt="4"/>
      <dgm:spPr/>
    </dgm:pt>
    <dgm:pt modelId="{E8E4C796-EE2F-9B47-9D8E-40DA0EFF10A3}" type="pres">
      <dgm:prSet presAssocID="{7F4188F8-24B6-0948-B24D-071B2706A9F9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0FB6881-D71C-C94F-ABD1-BACAC0C823B4}" type="pres">
      <dgm:prSet presAssocID="{7F4188F8-24B6-0948-B24D-071B2706A9F9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B0EEF20-8D78-394C-A525-D436F02E4B1A}" type="pres">
      <dgm:prSet presAssocID="{1D32EBE4-31EB-1049-83FC-C3770B2811EB}" presName="sibTrans" presStyleCnt="0"/>
      <dgm:spPr/>
    </dgm:pt>
    <dgm:pt modelId="{C6C04C38-5F01-C548-A9B1-3A77220B1800}" type="pres">
      <dgm:prSet presAssocID="{C85269A1-A446-884E-A680-A7836292A7D6}" presName="composite" presStyleCnt="0"/>
      <dgm:spPr/>
    </dgm:pt>
    <dgm:pt modelId="{F78BBF49-E676-E24D-937D-9AE4D96B286A}" type="pres">
      <dgm:prSet presAssocID="{C85269A1-A446-884E-A680-A7836292A7D6}" presName="BackAccent" presStyleLbl="bgShp" presStyleIdx="2" presStyleCnt="4"/>
      <dgm:spPr/>
    </dgm:pt>
    <dgm:pt modelId="{E020DA00-6280-D44F-9E65-1C4572F4DC10}" type="pres">
      <dgm:prSet presAssocID="{C85269A1-A446-884E-A680-A7836292A7D6}" presName="Accent" presStyleLbl="alignNode1" presStyleIdx="2" presStyleCnt="4"/>
      <dgm:spPr/>
    </dgm:pt>
    <dgm:pt modelId="{1750708A-9113-9741-B426-B26F2DB710F5}" type="pres">
      <dgm:prSet presAssocID="{C85269A1-A446-884E-A680-A7836292A7D6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018CA03-81AC-8344-8177-8E2B23BA6587}" type="pres">
      <dgm:prSet presAssocID="{C85269A1-A446-884E-A680-A7836292A7D6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4CC9E58-BDC8-6641-9A31-3BAB3941353E}" type="pres">
      <dgm:prSet presAssocID="{0BB6B8C6-45BD-554B-A97D-63CA5A57C1BF}" presName="sibTrans" presStyleCnt="0"/>
      <dgm:spPr/>
    </dgm:pt>
    <dgm:pt modelId="{C5AB8D2F-0154-C349-B8A0-73FDAFA06C62}" type="pres">
      <dgm:prSet presAssocID="{4AE3621C-7F18-764E-BB56-F8449D6F367E}" presName="composite" presStyleCnt="0"/>
      <dgm:spPr/>
    </dgm:pt>
    <dgm:pt modelId="{58203BE9-FF7F-4847-A3FE-EF5552280335}" type="pres">
      <dgm:prSet presAssocID="{4AE3621C-7F18-764E-BB56-F8449D6F367E}" presName="BackAccent" presStyleLbl="bgShp" presStyleIdx="3" presStyleCnt="4"/>
      <dgm:spPr/>
    </dgm:pt>
    <dgm:pt modelId="{491D4B5A-7F06-DC40-A8C1-BA3C33867645}" type="pres">
      <dgm:prSet presAssocID="{4AE3621C-7F18-764E-BB56-F8449D6F367E}" presName="Accent" presStyleLbl="alignNode1" presStyleIdx="3" presStyleCnt="4"/>
      <dgm:spPr/>
    </dgm:pt>
    <dgm:pt modelId="{79FA162D-4840-6444-A4EF-B44701FF56CC}" type="pres">
      <dgm:prSet presAssocID="{4AE3621C-7F18-764E-BB56-F8449D6F367E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C836BC5-30E3-B141-B198-4BADB3085F49}" type="pres">
      <dgm:prSet presAssocID="{4AE3621C-7F18-764E-BB56-F8449D6F367E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3B7732E-7EA0-D640-BCB9-66C3EFA3667C}" type="presOf" srcId="{7F4188F8-24B6-0948-B24D-071B2706A9F9}" destId="{30FB6881-D71C-C94F-ABD1-BACAC0C823B4}" srcOrd="0" destOrd="0" presId="urn:microsoft.com/office/officeart/2008/layout/IncreasingCircleProcess"/>
    <dgm:cxn modelId="{D60A9C48-8D2C-0049-B9CE-2C05BD79ADA0}" type="presOf" srcId="{C85269A1-A446-884E-A680-A7836292A7D6}" destId="{E018CA03-81AC-8344-8177-8E2B23BA6587}" srcOrd="0" destOrd="0" presId="urn:microsoft.com/office/officeart/2008/layout/IncreasingCircleProcess"/>
    <dgm:cxn modelId="{5D81D774-E1EB-3F47-BED5-B19A9CD5C7D7}" type="presOf" srcId="{F9105B14-5685-3A40-B3DB-36C5F12AC78E}" destId="{9F0B58A7-5A5B-8748-B6B8-0D3C11D4251E}" srcOrd="0" destOrd="0" presId="urn:microsoft.com/office/officeart/2008/layout/IncreasingCircleProcess"/>
    <dgm:cxn modelId="{2E8DAC57-6B1E-A344-84BC-AD222BE8AD4F}" type="presOf" srcId="{9DF55372-2C5E-9144-82B0-8CA6ACA7F06B}" destId="{5510FE34-0CC7-E947-8CBC-2D4967201681}" srcOrd="0" destOrd="0" presId="urn:microsoft.com/office/officeart/2008/layout/IncreasingCircleProcess"/>
    <dgm:cxn modelId="{73F81E83-0499-F942-A7C5-3091C52096D5}" srcId="{9DF55372-2C5E-9144-82B0-8CA6ACA7F06B}" destId="{C85269A1-A446-884E-A680-A7836292A7D6}" srcOrd="2" destOrd="0" parTransId="{484110DA-79D5-BF4D-8267-D6237D1EDF80}" sibTransId="{0BB6B8C6-45BD-554B-A97D-63CA5A57C1BF}"/>
    <dgm:cxn modelId="{B52151B1-011A-C64D-9FEB-1F36AA43F118}" srcId="{9DF55372-2C5E-9144-82B0-8CA6ACA7F06B}" destId="{F9105B14-5685-3A40-B3DB-36C5F12AC78E}" srcOrd="0" destOrd="0" parTransId="{0733B4B2-A238-3B4E-B27F-F69F8F4CC317}" sibTransId="{2C52C35B-B4A3-3B4C-BDAC-239859B6A508}"/>
    <dgm:cxn modelId="{2469BCBC-F531-5441-9FF1-03E98CA38234}" srcId="{9DF55372-2C5E-9144-82B0-8CA6ACA7F06B}" destId="{4AE3621C-7F18-764E-BB56-F8449D6F367E}" srcOrd="3" destOrd="0" parTransId="{9A92180C-1DEB-4648-999D-B096681A314E}" sibTransId="{BBDBF5AB-A38E-2746-A0DC-5F165B4CE408}"/>
    <dgm:cxn modelId="{A262DBCC-DC4F-3845-AEFE-DB7B50ED1707}" srcId="{9DF55372-2C5E-9144-82B0-8CA6ACA7F06B}" destId="{7F4188F8-24B6-0948-B24D-071B2706A9F9}" srcOrd="1" destOrd="0" parTransId="{00C98BE8-5CB4-D643-A443-3966A90AFCB2}" sibTransId="{1D32EBE4-31EB-1049-83FC-C3770B2811EB}"/>
    <dgm:cxn modelId="{CAA8CFF4-9295-7748-A35F-100F629D62D6}" type="presOf" srcId="{4AE3621C-7F18-764E-BB56-F8449D6F367E}" destId="{7C836BC5-30E3-B141-B198-4BADB3085F49}" srcOrd="0" destOrd="0" presId="urn:microsoft.com/office/officeart/2008/layout/IncreasingCircleProcess"/>
    <dgm:cxn modelId="{9F1ECBF3-78E4-CE45-9A0A-074764E18AB6}" type="presParOf" srcId="{5510FE34-0CC7-E947-8CBC-2D4967201681}" destId="{147E34C1-30FC-0C4C-B838-01ADE0885CC5}" srcOrd="0" destOrd="0" presId="urn:microsoft.com/office/officeart/2008/layout/IncreasingCircleProcess"/>
    <dgm:cxn modelId="{AE0C054A-69E9-2B49-BA21-F341A223BB01}" type="presParOf" srcId="{147E34C1-30FC-0C4C-B838-01ADE0885CC5}" destId="{4DAE0916-6BCA-A04F-A7E9-014AC4B250C8}" srcOrd="0" destOrd="0" presId="urn:microsoft.com/office/officeart/2008/layout/IncreasingCircleProcess"/>
    <dgm:cxn modelId="{DC05CBFD-AB50-6843-A985-C2AC0E507B34}" type="presParOf" srcId="{147E34C1-30FC-0C4C-B838-01ADE0885CC5}" destId="{330E0933-E472-E54F-89B7-F84E921C2F2D}" srcOrd="1" destOrd="0" presId="urn:microsoft.com/office/officeart/2008/layout/IncreasingCircleProcess"/>
    <dgm:cxn modelId="{316C2E01-05A1-2E4D-9F36-14F8B9324412}" type="presParOf" srcId="{147E34C1-30FC-0C4C-B838-01ADE0885CC5}" destId="{8F654558-4D76-6944-9769-CFD8B8F4CC91}" srcOrd="2" destOrd="0" presId="urn:microsoft.com/office/officeart/2008/layout/IncreasingCircleProcess"/>
    <dgm:cxn modelId="{614A52D7-B397-7C4B-9CA5-651E3FD8B84F}" type="presParOf" srcId="{147E34C1-30FC-0C4C-B838-01ADE0885CC5}" destId="{9F0B58A7-5A5B-8748-B6B8-0D3C11D4251E}" srcOrd="3" destOrd="0" presId="urn:microsoft.com/office/officeart/2008/layout/IncreasingCircleProcess"/>
    <dgm:cxn modelId="{A37887D5-3198-A846-BAF8-6E504105EB84}" type="presParOf" srcId="{5510FE34-0CC7-E947-8CBC-2D4967201681}" destId="{F2AE0C71-DF3A-EA46-A6A2-B1008B05D793}" srcOrd="1" destOrd="0" presId="urn:microsoft.com/office/officeart/2008/layout/IncreasingCircleProcess"/>
    <dgm:cxn modelId="{DDD7C72F-5498-2D44-B5EF-914D9DEFCAD3}" type="presParOf" srcId="{5510FE34-0CC7-E947-8CBC-2D4967201681}" destId="{B7CAFA6C-06CB-FF48-9207-C460B75459D2}" srcOrd="2" destOrd="0" presId="urn:microsoft.com/office/officeart/2008/layout/IncreasingCircleProcess"/>
    <dgm:cxn modelId="{32D5B02B-A38D-664A-8A36-75D244305796}" type="presParOf" srcId="{B7CAFA6C-06CB-FF48-9207-C460B75459D2}" destId="{2276F954-4816-F145-AE7D-E119B3CAC659}" srcOrd="0" destOrd="0" presId="urn:microsoft.com/office/officeart/2008/layout/IncreasingCircleProcess"/>
    <dgm:cxn modelId="{15D87575-6345-2942-860E-0EACCE497EA7}" type="presParOf" srcId="{B7CAFA6C-06CB-FF48-9207-C460B75459D2}" destId="{5603D40F-BFE9-EF4F-9A98-64DAFFC56603}" srcOrd="1" destOrd="0" presId="urn:microsoft.com/office/officeart/2008/layout/IncreasingCircleProcess"/>
    <dgm:cxn modelId="{C9F0224A-4BE9-4447-8D44-133F07664E0B}" type="presParOf" srcId="{B7CAFA6C-06CB-FF48-9207-C460B75459D2}" destId="{E8E4C796-EE2F-9B47-9D8E-40DA0EFF10A3}" srcOrd="2" destOrd="0" presId="urn:microsoft.com/office/officeart/2008/layout/IncreasingCircleProcess"/>
    <dgm:cxn modelId="{76A292BF-AAC7-9C4B-8A0D-C9A9519C0CFF}" type="presParOf" srcId="{B7CAFA6C-06CB-FF48-9207-C460B75459D2}" destId="{30FB6881-D71C-C94F-ABD1-BACAC0C823B4}" srcOrd="3" destOrd="0" presId="urn:microsoft.com/office/officeart/2008/layout/IncreasingCircleProcess"/>
    <dgm:cxn modelId="{50493DF2-EE5F-C242-A89A-A1132264A8E1}" type="presParOf" srcId="{5510FE34-0CC7-E947-8CBC-2D4967201681}" destId="{7B0EEF20-8D78-394C-A525-D436F02E4B1A}" srcOrd="3" destOrd="0" presId="urn:microsoft.com/office/officeart/2008/layout/IncreasingCircleProcess"/>
    <dgm:cxn modelId="{32219AF9-EC23-D442-BECC-30F9130C20C1}" type="presParOf" srcId="{5510FE34-0CC7-E947-8CBC-2D4967201681}" destId="{C6C04C38-5F01-C548-A9B1-3A77220B1800}" srcOrd="4" destOrd="0" presId="urn:microsoft.com/office/officeart/2008/layout/IncreasingCircleProcess"/>
    <dgm:cxn modelId="{C3F46B10-8668-A142-8F25-CDA9BDC3CF56}" type="presParOf" srcId="{C6C04C38-5F01-C548-A9B1-3A77220B1800}" destId="{F78BBF49-E676-E24D-937D-9AE4D96B286A}" srcOrd="0" destOrd="0" presId="urn:microsoft.com/office/officeart/2008/layout/IncreasingCircleProcess"/>
    <dgm:cxn modelId="{FD1A752B-A09C-864B-83F8-9112F4B254A7}" type="presParOf" srcId="{C6C04C38-5F01-C548-A9B1-3A77220B1800}" destId="{E020DA00-6280-D44F-9E65-1C4572F4DC10}" srcOrd="1" destOrd="0" presId="urn:microsoft.com/office/officeart/2008/layout/IncreasingCircleProcess"/>
    <dgm:cxn modelId="{79122CD8-01ED-9F41-9F2C-4B5721261D7F}" type="presParOf" srcId="{C6C04C38-5F01-C548-A9B1-3A77220B1800}" destId="{1750708A-9113-9741-B426-B26F2DB710F5}" srcOrd="2" destOrd="0" presId="urn:microsoft.com/office/officeart/2008/layout/IncreasingCircleProcess"/>
    <dgm:cxn modelId="{C77DF0CD-BF4E-404F-B264-91A3E635A200}" type="presParOf" srcId="{C6C04C38-5F01-C548-A9B1-3A77220B1800}" destId="{E018CA03-81AC-8344-8177-8E2B23BA6587}" srcOrd="3" destOrd="0" presId="urn:microsoft.com/office/officeart/2008/layout/IncreasingCircleProcess"/>
    <dgm:cxn modelId="{2B86394C-F1F5-3543-ACD4-3DA282B1361B}" type="presParOf" srcId="{5510FE34-0CC7-E947-8CBC-2D4967201681}" destId="{D4CC9E58-BDC8-6641-9A31-3BAB3941353E}" srcOrd="5" destOrd="0" presId="urn:microsoft.com/office/officeart/2008/layout/IncreasingCircleProcess"/>
    <dgm:cxn modelId="{A9462A5A-B605-1944-AA75-1A55C85BFFF7}" type="presParOf" srcId="{5510FE34-0CC7-E947-8CBC-2D4967201681}" destId="{C5AB8D2F-0154-C349-B8A0-73FDAFA06C62}" srcOrd="6" destOrd="0" presId="urn:microsoft.com/office/officeart/2008/layout/IncreasingCircleProcess"/>
    <dgm:cxn modelId="{7EA03300-DEC5-4943-8786-71397BCF1FD2}" type="presParOf" srcId="{C5AB8D2F-0154-C349-B8A0-73FDAFA06C62}" destId="{58203BE9-FF7F-4847-A3FE-EF5552280335}" srcOrd="0" destOrd="0" presId="urn:microsoft.com/office/officeart/2008/layout/IncreasingCircleProcess"/>
    <dgm:cxn modelId="{D9972564-1BE7-A647-926C-4D60D175CEF6}" type="presParOf" srcId="{C5AB8D2F-0154-C349-B8A0-73FDAFA06C62}" destId="{491D4B5A-7F06-DC40-A8C1-BA3C33867645}" srcOrd="1" destOrd="0" presId="urn:microsoft.com/office/officeart/2008/layout/IncreasingCircleProcess"/>
    <dgm:cxn modelId="{D6E47478-0A6E-564C-9C52-9A78890223D8}" type="presParOf" srcId="{C5AB8D2F-0154-C349-B8A0-73FDAFA06C62}" destId="{79FA162D-4840-6444-A4EF-B44701FF56CC}" srcOrd="2" destOrd="0" presId="urn:microsoft.com/office/officeart/2008/layout/IncreasingCircleProcess"/>
    <dgm:cxn modelId="{C4D83E4E-5FA4-6F4E-B4F9-12B31F175334}" type="presParOf" srcId="{C5AB8D2F-0154-C349-B8A0-73FDAFA06C62}" destId="{7C836BC5-30E3-B141-B198-4BADB3085F4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BB0ECE-8621-B246-9B36-2B24DA337B70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8BE204-B215-124B-A754-5FCCB113B0EE}">
      <dgm:prSet/>
      <dgm:spPr/>
      <dgm:t>
        <a:bodyPr/>
        <a:lstStyle/>
        <a:p>
          <a:r>
            <a:rPr lang="es-PY" b="1" dirty="0"/>
            <a:t>Especificar, reunir o generar la información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necesaria para realizar la evaluación</a:t>
          </a:r>
          <a:endParaRPr lang="es-PY" dirty="0"/>
        </a:p>
      </dgm:t>
    </dgm:pt>
    <dgm:pt modelId="{55F38FD0-2ABC-AF49-BBF3-D16BB4D37DE8}" type="parTrans" cxnId="{1BFF64F7-7612-4D40-B999-A263E9054F68}">
      <dgm:prSet/>
      <dgm:spPr/>
      <dgm:t>
        <a:bodyPr/>
        <a:lstStyle/>
        <a:p>
          <a:endParaRPr lang="es-ES"/>
        </a:p>
      </dgm:t>
    </dgm:pt>
    <dgm:pt modelId="{8528FC8F-5433-1D4B-A0C8-6826DB241346}" type="sibTrans" cxnId="{1BFF64F7-7612-4D40-B999-A263E9054F68}">
      <dgm:prSet/>
      <dgm:spPr/>
      <dgm:t>
        <a:bodyPr/>
        <a:lstStyle/>
        <a:p>
          <a:endParaRPr lang="es-ES"/>
        </a:p>
      </dgm:t>
    </dgm:pt>
    <dgm:pt modelId="{19BF7D8E-A4BE-AE43-8608-37677F517158}">
      <dgm:prSet/>
      <dgm:spPr/>
      <dgm:t>
        <a:bodyPr/>
        <a:lstStyle/>
        <a:p>
          <a:r>
            <a:rPr lang="es-PY" b="1" dirty="0"/>
            <a:t>Identificar las vulnerabilidades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inherentes al producto</a:t>
          </a:r>
          <a:endParaRPr lang="es-PY" dirty="0"/>
        </a:p>
      </dgm:t>
    </dgm:pt>
    <dgm:pt modelId="{B436523D-1D02-9049-B079-21E6918F72C7}" type="parTrans" cxnId="{130B0451-7BD7-BB40-8C59-611F939A287C}">
      <dgm:prSet/>
      <dgm:spPr/>
      <dgm:t>
        <a:bodyPr/>
        <a:lstStyle/>
        <a:p>
          <a:endParaRPr lang="es-ES"/>
        </a:p>
      </dgm:t>
    </dgm:pt>
    <dgm:pt modelId="{251D586E-1D80-2C47-A906-23294344CC87}" type="sibTrans" cxnId="{130B0451-7BD7-BB40-8C59-611F939A287C}">
      <dgm:prSet/>
      <dgm:spPr/>
      <dgm:t>
        <a:bodyPr/>
        <a:lstStyle/>
        <a:p>
          <a:endParaRPr lang="es-ES"/>
        </a:p>
      </dgm:t>
    </dgm:pt>
    <dgm:pt modelId="{C4D930E8-7C8E-1B4C-ACCD-34A75D913CAB}">
      <dgm:prSet/>
      <dgm:spPr/>
      <dgm:t>
        <a:bodyPr/>
        <a:lstStyle/>
        <a:p>
          <a:r>
            <a:rPr lang="es-PY" b="1" dirty="0"/>
            <a:t>Organizar y facilitar una evaluación de riesgos de </a:t>
          </a:r>
          <a:r>
            <a:rPr lang="es-PY" b="1" dirty="0">
              <a:latin typeface="Calibri"/>
            </a:rPr>
            <a:t>Ciberseguridad</a:t>
          </a:r>
          <a:r>
            <a:rPr lang="es-PY" b="1" dirty="0"/>
            <a:t> para un sistema integrado</a:t>
          </a:r>
          <a:endParaRPr lang="es-PY" dirty="0"/>
        </a:p>
      </dgm:t>
    </dgm:pt>
    <dgm:pt modelId="{3A2377A2-4753-0A43-8DFA-FFF906E56C2D}" type="parTrans" cxnId="{206FBF7E-C269-204F-823C-289A4B0D1EFE}">
      <dgm:prSet/>
      <dgm:spPr/>
      <dgm:t>
        <a:bodyPr/>
        <a:lstStyle/>
        <a:p>
          <a:endParaRPr lang="es-ES"/>
        </a:p>
      </dgm:t>
    </dgm:pt>
    <dgm:pt modelId="{7B47BD6F-2438-3944-90ED-1B715B59CFC0}" type="sibTrans" cxnId="{206FBF7E-C269-204F-823C-289A4B0D1EFE}">
      <dgm:prSet/>
      <dgm:spPr/>
      <dgm:t>
        <a:bodyPr/>
        <a:lstStyle/>
        <a:p>
          <a:endParaRPr lang="es-ES"/>
        </a:p>
      </dgm:t>
    </dgm:pt>
    <dgm:pt modelId="{94250E0B-283D-774A-A21A-CA6EB281C1AB}">
      <dgm:prSet/>
      <dgm:spPr/>
      <dgm:t>
        <a:bodyPr/>
        <a:lstStyle/>
        <a:p>
          <a:r>
            <a:rPr lang="es-PY" b="1" dirty="0"/>
            <a:t>Identificar las lagunas en las políticas, procedimientos y las normas existentes en la compañía</a:t>
          </a:r>
          <a:endParaRPr lang="es-PY" dirty="0"/>
        </a:p>
      </dgm:t>
    </dgm:pt>
    <dgm:pt modelId="{73CC2C86-A255-1E40-9D15-F6013AF26669}" type="parTrans" cxnId="{1932E1B2-15E1-AF44-9331-D9D7513FDD75}">
      <dgm:prSet/>
      <dgm:spPr/>
      <dgm:t>
        <a:bodyPr/>
        <a:lstStyle/>
        <a:p>
          <a:endParaRPr lang="es-ES"/>
        </a:p>
      </dgm:t>
    </dgm:pt>
    <dgm:pt modelId="{03DCE196-9D26-F946-8F0B-F440E98506A7}" type="sibTrans" cxnId="{1932E1B2-15E1-AF44-9331-D9D7513FDD75}">
      <dgm:prSet/>
      <dgm:spPr/>
      <dgm:t>
        <a:bodyPr/>
        <a:lstStyle/>
        <a:p>
          <a:endParaRPr lang="es-ES"/>
        </a:p>
      </dgm:t>
    </dgm:pt>
    <dgm:pt modelId="{55836DBF-2E67-B844-BCA3-B2F8882DD572}" type="pres">
      <dgm:prSet presAssocID="{B7BB0ECE-8621-B246-9B36-2B24DA337B70}" presName="linearFlow" presStyleCnt="0">
        <dgm:presLayoutVars>
          <dgm:dir/>
          <dgm:resizeHandles val="exact"/>
        </dgm:presLayoutVars>
      </dgm:prSet>
      <dgm:spPr/>
    </dgm:pt>
    <dgm:pt modelId="{1D819B59-C993-1742-BB4B-02DC11DDFB8E}" type="pres">
      <dgm:prSet presAssocID="{EF8BE204-B215-124B-A754-5FCCB113B0EE}" presName="composite" presStyleCnt="0"/>
      <dgm:spPr/>
    </dgm:pt>
    <dgm:pt modelId="{27F3FC7A-F873-074C-B599-05C98BA1D2FC}" type="pres">
      <dgm:prSet presAssocID="{EF8BE204-B215-124B-A754-5FCCB113B0EE}" presName="imgShp" presStyleLbl="fgImgPlace1" presStyleIdx="0" presStyleCnt="4"/>
      <dgm:spPr/>
    </dgm:pt>
    <dgm:pt modelId="{F3D43359-B907-B44E-93B8-129EF69757FF}" type="pres">
      <dgm:prSet presAssocID="{EF8BE204-B215-124B-A754-5FCCB113B0EE}" presName="txShp" presStyleLbl="node1" presStyleIdx="0" presStyleCnt="4">
        <dgm:presLayoutVars>
          <dgm:bulletEnabled val="1"/>
        </dgm:presLayoutVars>
      </dgm:prSet>
      <dgm:spPr/>
    </dgm:pt>
    <dgm:pt modelId="{EA1C12C5-C7BE-FA48-8D60-15ACF5F871C6}" type="pres">
      <dgm:prSet presAssocID="{8528FC8F-5433-1D4B-A0C8-6826DB241346}" presName="spacing" presStyleCnt="0"/>
      <dgm:spPr/>
    </dgm:pt>
    <dgm:pt modelId="{264BF6EA-97AD-234E-AD54-A587EFCDFBA9}" type="pres">
      <dgm:prSet presAssocID="{19BF7D8E-A4BE-AE43-8608-37677F517158}" presName="composite" presStyleCnt="0"/>
      <dgm:spPr/>
    </dgm:pt>
    <dgm:pt modelId="{52E31A05-9C56-344E-82AE-CF3AE306C4DC}" type="pres">
      <dgm:prSet presAssocID="{19BF7D8E-A4BE-AE43-8608-37677F517158}" presName="imgShp" presStyleLbl="fgImgPlace1" presStyleIdx="1" presStyleCnt="4"/>
      <dgm:spPr/>
    </dgm:pt>
    <dgm:pt modelId="{4B790E79-29BF-E04B-B89E-100606A491C5}" type="pres">
      <dgm:prSet presAssocID="{19BF7D8E-A4BE-AE43-8608-37677F517158}" presName="txShp" presStyleLbl="node1" presStyleIdx="1" presStyleCnt="4">
        <dgm:presLayoutVars>
          <dgm:bulletEnabled val="1"/>
        </dgm:presLayoutVars>
      </dgm:prSet>
      <dgm:spPr/>
    </dgm:pt>
    <dgm:pt modelId="{B94DC2D5-D96C-3648-AE32-60D052208D91}" type="pres">
      <dgm:prSet presAssocID="{251D586E-1D80-2C47-A906-23294344CC87}" presName="spacing" presStyleCnt="0"/>
      <dgm:spPr/>
    </dgm:pt>
    <dgm:pt modelId="{50647A6D-2818-1E47-94A2-8E4C5CB640C1}" type="pres">
      <dgm:prSet presAssocID="{C4D930E8-7C8E-1B4C-ACCD-34A75D913CAB}" presName="composite" presStyleCnt="0"/>
      <dgm:spPr/>
    </dgm:pt>
    <dgm:pt modelId="{11E13127-68E6-F448-87AB-E9A71BE4BD5A}" type="pres">
      <dgm:prSet presAssocID="{C4D930E8-7C8E-1B4C-ACCD-34A75D913CAB}" presName="imgShp" presStyleLbl="fgImgPlace1" presStyleIdx="2" presStyleCnt="4"/>
      <dgm:spPr/>
    </dgm:pt>
    <dgm:pt modelId="{AF0F3634-D90E-8D4C-A7E0-1CCC2CFDA47F}" type="pres">
      <dgm:prSet presAssocID="{C4D930E8-7C8E-1B4C-ACCD-34A75D913CAB}" presName="txShp" presStyleLbl="node1" presStyleIdx="2" presStyleCnt="4">
        <dgm:presLayoutVars>
          <dgm:bulletEnabled val="1"/>
        </dgm:presLayoutVars>
      </dgm:prSet>
      <dgm:spPr/>
    </dgm:pt>
    <dgm:pt modelId="{0FC7BD71-A76E-8A41-813D-32E920F3E8C1}" type="pres">
      <dgm:prSet presAssocID="{7B47BD6F-2438-3944-90ED-1B715B59CFC0}" presName="spacing" presStyleCnt="0"/>
      <dgm:spPr/>
    </dgm:pt>
    <dgm:pt modelId="{32062BED-5CB2-A14E-9ACF-4ECAAED66B79}" type="pres">
      <dgm:prSet presAssocID="{94250E0B-283D-774A-A21A-CA6EB281C1AB}" presName="composite" presStyleCnt="0"/>
      <dgm:spPr/>
    </dgm:pt>
    <dgm:pt modelId="{784792C9-95BB-854C-AED1-660A2B1E5062}" type="pres">
      <dgm:prSet presAssocID="{94250E0B-283D-774A-A21A-CA6EB281C1AB}" presName="imgShp" presStyleLbl="fgImgPlace1" presStyleIdx="3" presStyleCnt="4"/>
      <dgm:spPr/>
    </dgm:pt>
    <dgm:pt modelId="{3CF27AFF-DF26-3D4A-9308-3E1C926CDBD0}" type="pres">
      <dgm:prSet presAssocID="{94250E0B-283D-774A-A21A-CA6EB281C1AB}" presName="txShp" presStyleLbl="node1" presStyleIdx="3" presStyleCnt="4">
        <dgm:presLayoutVars>
          <dgm:bulletEnabled val="1"/>
        </dgm:presLayoutVars>
      </dgm:prSet>
      <dgm:spPr/>
    </dgm:pt>
  </dgm:ptLst>
  <dgm:cxnLst>
    <dgm:cxn modelId="{2370F306-F381-0A40-910E-98C44441D86C}" type="presOf" srcId="{19BF7D8E-A4BE-AE43-8608-37677F517158}" destId="{4B790E79-29BF-E04B-B89E-100606A491C5}" srcOrd="0" destOrd="0" presId="urn:microsoft.com/office/officeart/2005/8/layout/vList3"/>
    <dgm:cxn modelId="{7F055A0A-E9B7-C54A-AAB4-E34FA8A8377F}" type="presOf" srcId="{B7BB0ECE-8621-B246-9B36-2B24DA337B70}" destId="{55836DBF-2E67-B844-BCA3-B2F8882DD572}" srcOrd="0" destOrd="0" presId="urn:microsoft.com/office/officeart/2005/8/layout/vList3"/>
    <dgm:cxn modelId="{31FA6D2F-88D5-CC4D-89EA-BC040200BCD7}" type="presOf" srcId="{EF8BE204-B215-124B-A754-5FCCB113B0EE}" destId="{F3D43359-B907-B44E-93B8-129EF69757FF}" srcOrd="0" destOrd="0" presId="urn:microsoft.com/office/officeart/2005/8/layout/vList3"/>
    <dgm:cxn modelId="{5064463C-C185-CE44-95E4-B21315D604D0}" type="presOf" srcId="{94250E0B-283D-774A-A21A-CA6EB281C1AB}" destId="{3CF27AFF-DF26-3D4A-9308-3E1C926CDBD0}" srcOrd="0" destOrd="0" presId="urn:microsoft.com/office/officeart/2005/8/layout/vList3"/>
    <dgm:cxn modelId="{130B0451-7BD7-BB40-8C59-611F939A287C}" srcId="{B7BB0ECE-8621-B246-9B36-2B24DA337B70}" destId="{19BF7D8E-A4BE-AE43-8608-37677F517158}" srcOrd="1" destOrd="0" parTransId="{B436523D-1D02-9049-B079-21E6918F72C7}" sibTransId="{251D586E-1D80-2C47-A906-23294344CC87}"/>
    <dgm:cxn modelId="{206FBF7E-C269-204F-823C-289A4B0D1EFE}" srcId="{B7BB0ECE-8621-B246-9B36-2B24DA337B70}" destId="{C4D930E8-7C8E-1B4C-ACCD-34A75D913CAB}" srcOrd="2" destOrd="0" parTransId="{3A2377A2-4753-0A43-8DFA-FFF906E56C2D}" sibTransId="{7B47BD6F-2438-3944-90ED-1B715B59CFC0}"/>
    <dgm:cxn modelId="{1932E1B2-15E1-AF44-9331-D9D7513FDD75}" srcId="{B7BB0ECE-8621-B246-9B36-2B24DA337B70}" destId="{94250E0B-283D-774A-A21A-CA6EB281C1AB}" srcOrd="3" destOrd="0" parTransId="{73CC2C86-A255-1E40-9D15-F6013AF26669}" sibTransId="{03DCE196-9D26-F946-8F0B-F440E98506A7}"/>
    <dgm:cxn modelId="{37D7F3EB-CA02-9240-B9C2-86CAB350BA1C}" type="presOf" srcId="{C4D930E8-7C8E-1B4C-ACCD-34A75D913CAB}" destId="{AF0F3634-D90E-8D4C-A7E0-1CCC2CFDA47F}" srcOrd="0" destOrd="0" presId="urn:microsoft.com/office/officeart/2005/8/layout/vList3"/>
    <dgm:cxn modelId="{1BFF64F7-7612-4D40-B999-A263E9054F68}" srcId="{B7BB0ECE-8621-B246-9B36-2B24DA337B70}" destId="{EF8BE204-B215-124B-A754-5FCCB113B0EE}" srcOrd="0" destOrd="0" parTransId="{55F38FD0-2ABC-AF49-BBF3-D16BB4D37DE8}" sibTransId="{8528FC8F-5433-1D4B-A0C8-6826DB241346}"/>
    <dgm:cxn modelId="{C93B2E25-35C7-0A42-AB88-DCEE4528AB7D}" type="presParOf" srcId="{55836DBF-2E67-B844-BCA3-B2F8882DD572}" destId="{1D819B59-C993-1742-BB4B-02DC11DDFB8E}" srcOrd="0" destOrd="0" presId="urn:microsoft.com/office/officeart/2005/8/layout/vList3"/>
    <dgm:cxn modelId="{363DDC09-3105-5A47-B6A2-EC11D5E171C4}" type="presParOf" srcId="{1D819B59-C993-1742-BB4B-02DC11DDFB8E}" destId="{27F3FC7A-F873-074C-B599-05C98BA1D2FC}" srcOrd="0" destOrd="0" presId="urn:microsoft.com/office/officeart/2005/8/layout/vList3"/>
    <dgm:cxn modelId="{25A85F38-0086-524C-BA6C-B7193C8C708A}" type="presParOf" srcId="{1D819B59-C993-1742-BB4B-02DC11DDFB8E}" destId="{F3D43359-B907-B44E-93B8-129EF69757FF}" srcOrd="1" destOrd="0" presId="urn:microsoft.com/office/officeart/2005/8/layout/vList3"/>
    <dgm:cxn modelId="{60C0F50B-C633-3A4E-AA3E-4422C4A83DAD}" type="presParOf" srcId="{55836DBF-2E67-B844-BCA3-B2F8882DD572}" destId="{EA1C12C5-C7BE-FA48-8D60-15ACF5F871C6}" srcOrd="1" destOrd="0" presId="urn:microsoft.com/office/officeart/2005/8/layout/vList3"/>
    <dgm:cxn modelId="{49829015-536E-5C4B-8701-E928E8B6F581}" type="presParOf" srcId="{55836DBF-2E67-B844-BCA3-B2F8882DD572}" destId="{264BF6EA-97AD-234E-AD54-A587EFCDFBA9}" srcOrd="2" destOrd="0" presId="urn:microsoft.com/office/officeart/2005/8/layout/vList3"/>
    <dgm:cxn modelId="{B77C7F5E-BD38-2C4E-AE3D-5C163ABF7340}" type="presParOf" srcId="{264BF6EA-97AD-234E-AD54-A587EFCDFBA9}" destId="{52E31A05-9C56-344E-82AE-CF3AE306C4DC}" srcOrd="0" destOrd="0" presId="urn:microsoft.com/office/officeart/2005/8/layout/vList3"/>
    <dgm:cxn modelId="{85ED9415-2DFA-7D4B-9439-35493C759147}" type="presParOf" srcId="{264BF6EA-97AD-234E-AD54-A587EFCDFBA9}" destId="{4B790E79-29BF-E04B-B89E-100606A491C5}" srcOrd="1" destOrd="0" presId="urn:microsoft.com/office/officeart/2005/8/layout/vList3"/>
    <dgm:cxn modelId="{F3B2C279-F69A-6743-88A3-64E9745A9107}" type="presParOf" srcId="{55836DBF-2E67-B844-BCA3-B2F8882DD572}" destId="{B94DC2D5-D96C-3648-AE32-60D052208D91}" srcOrd="3" destOrd="0" presId="urn:microsoft.com/office/officeart/2005/8/layout/vList3"/>
    <dgm:cxn modelId="{CAE28B43-D6EA-6148-AECD-A8A9702C6B8A}" type="presParOf" srcId="{55836DBF-2E67-B844-BCA3-B2F8882DD572}" destId="{50647A6D-2818-1E47-94A2-8E4C5CB640C1}" srcOrd="4" destOrd="0" presId="urn:microsoft.com/office/officeart/2005/8/layout/vList3"/>
    <dgm:cxn modelId="{361CADE6-B7F2-D54F-8130-1549AAA5A9AB}" type="presParOf" srcId="{50647A6D-2818-1E47-94A2-8E4C5CB640C1}" destId="{11E13127-68E6-F448-87AB-E9A71BE4BD5A}" srcOrd="0" destOrd="0" presId="urn:microsoft.com/office/officeart/2005/8/layout/vList3"/>
    <dgm:cxn modelId="{C83BA322-CED4-B147-A2C5-CC33B1BA06E1}" type="presParOf" srcId="{50647A6D-2818-1E47-94A2-8E4C5CB640C1}" destId="{AF0F3634-D90E-8D4C-A7E0-1CCC2CFDA47F}" srcOrd="1" destOrd="0" presId="urn:microsoft.com/office/officeart/2005/8/layout/vList3"/>
    <dgm:cxn modelId="{6197D0C8-A04B-184E-898D-4C7E0C2AEF7E}" type="presParOf" srcId="{55836DBF-2E67-B844-BCA3-B2F8882DD572}" destId="{0FC7BD71-A76E-8A41-813D-32E920F3E8C1}" srcOrd="5" destOrd="0" presId="urn:microsoft.com/office/officeart/2005/8/layout/vList3"/>
    <dgm:cxn modelId="{8611AB2E-CEE1-F94E-945D-CCF10BBB92B9}" type="presParOf" srcId="{55836DBF-2E67-B844-BCA3-B2F8882DD572}" destId="{32062BED-5CB2-A14E-9ACF-4ECAAED66B79}" srcOrd="6" destOrd="0" presId="urn:microsoft.com/office/officeart/2005/8/layout/vList3"/>
    <dgm:cxn modelId="{1BEB55A1-CD07-2343-AE3D-2E183BDA14B4}" type="presParOf" srcId="{32062BED-5CB2-A14E-9ACF-4ECAAED66B79}" destId="{784792C9-95BB-854C-AED1-660A2B1E5062}" srcOrd="0" destOrd="0" presId="urn:microsoft.com/office/officeart/2005/8/layout/vList3"/>
    <dgm:cxn modelId="{8FA34EE4-A3AC-ED40-9BC6-F9A78206C491}" type="presParOf" srcId="{32062BED-5CB2-A14E-9ACF-4ECAAED66B79}" destId="{3CF27AFF-DF26-3D4A-9308-3E1C926CDB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F55372-2C5E-9144-82B0-8CA6ACA7F06B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105B14-5685-3A40-B3DB-36C5F12AC78E}">
      <dgm:prSet phldrT="[Texto]" custT="1"/>
      <dgm:spPr/>
      <dgm:t>
        <a:bodyPr/>
        <a:lstStyle/>
        <a:p>
          <a:pPr algn="ctr"/>
          <a:r>
            <a:rPr lang="es-PY" sz="1600" dirty="0"/>
            <a:t>ISA/IEC 62443 Especialista en Fundamentos de Ciberseguridad</a:t>
          </a:r>
          <a:endParaRPr lang="es-ES" sz="1600" dirty="0"/>
        </a:p>
      </dgm:t>
    </dgm:pt>
    <dgm:pt modelId="{0733B4B2-A238-3B4E-B27F-F69F8F4CC317}" type="parTrans" cxnId="{B52151B1-011A-C64D-9FEB-1F36AA43F118}">
      <dgm:prSet/>
      <dgm:spPr/>
      <dgm:t>
        <a:bodyPr/>
        <a:lstStyle/>
        <a:p>
          <a:endParaRPr lang="es-ES" sz="4000"/>
        </a:p>
      </dgm:t>
    </dgm:pt>
    <dgm:pt modelId="{2C52C35B-B4A3-3B4C-BDAC-239859B6A508}" type="sibTrans" cxnId="{B52151B1-011A-C64D-9FEB-1F36AA43F118}">
      <dgm:prSet/>
      <dgm:spPr/>
      <dgm:t>
        <a:bodyPr/>
        <a:lstStyle/>
        <a:p>
          <a:endParaRPr lang="es-ES" sz="4000"/>
        </a:p>
      </dgm:t>
    </dgm:pt>
    <dgm:pt modelId="{7F4188F8-24B6-0948-B24D-071B2706A9F9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evaluación de riesgos de ciberseguridad</a:t>
          </a:r>
        </a:p>
      </dgm:t>
    </dgm:pt>
    <dgm:pt modelId="{00C98BE8-5CB4-D643-A443-3966A90AFCB2}" type="parTrans" cxnId="{A262DBCC-DC4F-3845-AEFE-DB7B50ED1707}">
      <dgm:prSet/>
      <dgm:spPr/>
      <dgm:t>
        <a:bodyPr/>
        <a:lstStyle/>
        <a:p>
          <a:endParaRPr lang="es-ES" sz="4000"/>
        </a:p>
      </dgm:t>
    </dgm:pt>
    <dgm:pt modelId="{1D32EBE4-31EB-1049-83FC-C3770B2811EB}" type="sibTrans" cxnId="{A262DBCC-DC4F-3845-AEFE-DB7B50ED1707}">
      <dgm:prSet/>
      <dgm:spPr/>
      <dgm:t>
        <a:bodyPr/>
        <a:lstStyle/>
        <a:p>
          <a:endParaRPr lang="es-ES" sz="4000"/>
        </a:p>
      </dgm:t>
    </dgm:pt>
    <dgm:pt modelId="{C85269A1-A446-884E-A680-A7836292A7D6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diseño de ciberseguridad</a:t>
          </a:r>
        </a:p>
      </dgm:t>
    </dgm:pt>
    <dgm:pt modelId="{484110DA-79D5-BF4D-8267-D6237D1EDF80}" type="parTrans" cxnId="{73F81E83-0499-F942-A7C5-3091C52096D5}">
      <dgm:prSet/>
      <dgm:spPr/>
      <dgm:t>
        <a:bodyPr/>
        <a:lstStyle/>
        <a:p>
          <a:endParaRPr lang="es-ES" sz="4000"/>
        </a:p>
      </dgm:t>
    </dgm:pt>
    <dgm:pt modelId="{0BB6B8C6-45BD-554B-A97D-63CA5A57C1BF}" type="sibTrans" cxnId="{73F81E83-0499-F942-A7C5-3091C52096D5}">
      <dgm:prSet/>
      <dgm:spPr/>
      <dgm:t>
        <a:bodyPr/>
        <a:lstStyle/>
        <a:p>
          <a:endParaRPr lang="es-ES" sz="4000"/>
        </a:p>
      </dgm:t>
    </dgm:pt>
    <dgm:pt modelId="{4AE3621C-7F18-764E-BB56-F8449D6F367E}">
      <dgm:prSet phldrT="[Texto]" custT="1"/>
      <dgm:spPr/>
      <dgm:t>
        <a:bodyPr/>
        <a:lstStyle/>
        <a:p>
          <a:pPr algn="ctr"/>
          <a:r>
            <a:rPr lang="es-PY" sz="1600" dirty="0"/>
            <a:t>ISA/IEC 62443 </a:t>
          </a:r>
          <a:r>
            <a:rPr lang="es-ES" sz="1600" dirty="0"/>
            <a:t>Especialista en mantenimiento/operaciones de ciberseguridad</a:t>
          </a:r>
        </a:p>
      </dgm:t>
    </dgm:pt>
    <dgm:pt modelId="{9A92180C-1DEB-4648-999D-B096681A314E}" type="parTrans" cxnId="{2469BCBC-F531-5441-9FF1-03E98CA38234}">
      <dgm:prSet/>
      <dgm:spPr/>
      <dgm:t>
        <a:bodyPr/>
        <a:lstStyle/>
        <a:p>
          <a:endParaRPr lang="es-ES" sz="4000"/>
        </a:p>
      </dgm:t>
    </dgm:pt>
    <dgm:pt modelId="{BBDBF5AB-A38E-2746-A0DC-5F165B4CE408}" type="sibTrans" cxnId="{2469BCBC-F531-5441-9FF1-03E98CA38234}">
      <dgm:prSet/>
      <dgm:spPr/>
      <dgm:t>
        <a:bodyPr/>
        <a:lstStyle/>
        <a:p>
          <a:endParaRPr lang="es-ES" sz="4000"/>
        </a:p>
      </dgm:t>
    </dgm:pt>
    <dgm:pt modelId="{5510FE34-0CC7-E947-8CBC-2D4967201681}" type="pres">
      <dgm:prSet presAssocID="{9DF55372-2C5E-9144-82B0-8CA6ACA7F06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47E34C1-30FC-0C4C-B838-01ADE0885CC5}" type="pres">
      <dgm:prSet presAssocID="{F9105B14-5685-3A40-B3DB-36C5F12AC78E}" presName="composite" presStyleCnt="0"/>
      <dgm:spPr/>
    </dgm:pt>
    <dgm:pt modelId="{4DAE0916-6BCA-A04F-A7E9-014AC4B250C8}" type="pres">
      <dgm:prSet presAssocID="{F9105B14-5685-3A40-B3DB-36C5F12AC78E}" presName="BackAccent" presStyleLbl="bgShp" presStyleIdx="0" presStyleCnt="4"/>
      <dgm:spPr/>
    </dgm:pt>
    <dgm:pt modelId="{330E0933-E472-E54F-89B7-F84E921C2F2D}" type="pres">
      <dgm:prSet presAssocID="{F9105B14-5685-3A40-B3DB-36C5F12AC78E}" presName="Accent" presStyleLbl="alignNode1" presStyleIdx="0" presStyleCnt="4"/>
      <dgm:spPr/>
    </dgm:pt>
    <dgm:pt modelId="{8F654558-4D76-6944-9769-CFD8B8F4CC91}" type="pres">
      <dgm:prSet presAssocID="{F9105B14-5685-3A40-B3DB-36C5F12AC78E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F0B58A7-5A5B-8748-B6B8-0D3C11D4251E}" type="pres">
      <dgm:prSet presAssocID="{F9105B14-5685-3A40-B3DB-36C5F12AC78E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2AE0C71-DF3A-EA46-A6A2-B1008B05D793}" type="pres">
      <dgm:prSet presAssocID="{2C52C35B-B4A3-3B4C-BDAC-239859B6A508}" presName="sibTrans" presStyleCnt="0"/>
      <dgm:spPr/>
    </dgm:pt>
    <dgm:pt modelId="{B7CAFA6C-06CB-FF48-9207-C460B75459D2}" type="pres">
      <dgm:prSet presAssocID="{7F4188F8-24B6-0948-B24D-071B2706A9F9}" presName="composite" presStyleCnt="0"/>
      <dgm:spPr/>
    </dgm:pt>
    <dgm:pt modelId="{2276F954-4816-F145-AE7D-E119B3CAC659}" type="pres">
      <dgm:prSet presAssocID="{7F4188F8-24B6-0948-B24D-071B2706A9F9}" presName="BackAccent" presStyleLbl="bgShp" presStyleIdx="1" presStyleCnt="4"/>
      <dgm:spPr/>
    </dgm:pt>
    <dgm:pt modelId="{5603D40F-BFE9-EF4F-9A98-64DAFFC56603}" type="pres">
      <dgm:prSet presAssocID="{7F4188F8-24B6-0948-B24D-071B2706A9F9}" presName="Accent" presStyleLbl="alignNode1" presStyleIdx="1" presStyleCnt="4"/>
      <dgm:spPr/>
    </dgm:pt>
    <dgm:pt modelId="{E8E4C796-EE2F-9B47-9D8E-40DA0EFF10A3}" type="pres">
      <dgm:prSet presAssocID="{7F4188F8-24B6-0948-B24D-071B2706A9F9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0FB6881-D71C-C94F-ABD1-BACAC0C823B4}" type="pres">
      <dgm:prSet presAssocID="{7F4188F8-24B6-0948-B24D-071B2706A9F9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B0EEF20-8D78-394C-A525-D436F02E4B1A}" type="pres">
      <dgm:prSet presAssocID="{1D32EBE4-31EB-1049-83FC-C3770B2811EB}" presName="sibTrans" presStyleCnt="0"/>
      <dgm:spPr/>
    </dgm:pt>
    <dgm:pt modelId="{C6C04C38-5F01-C548-A9B1-3A77220B1800}" type="pres">
      <dgm:prSet presAssocID="{C85269A1-A446-884E-A680-A7836292A7D6}" presName="composite" presStyleCnt="0"/>
      <dgm:spPr/>
    </dgm:pt>
    <dgm:pt modelId="{F78BBF49-E676-E24D-937D-9AE4D96B286A}" type="pres">
      <dgm:prSet presAssocID="{C85269A1-A446-884E-A680-A7836292A7D6}" presName="BackAccent" presStyleLbl="bgShp" presStyleIdx="2" presStyleCnt="4"/>
      <dgm:spPr/>
    </dgm:pt>
    <dgm:pt modelId="{E020DA00-6280-D44F-9E65-1C4572F4DC10}" type="pres">
      <dgm:prSet presAssocID="{C85269A1-A446-884E-A680-A7836292A7D6}" presName="Accent" presStyleLbl="alignNode1" presStyleIdx="2" presStyleCnt="4"/>
      <dgm:spPr/>
    </dgm:pt>
    <dgm:pt modelId="{1750708A-9113-9741-B426-B26F2DB710F5}" type="pres">
      <dgm:prSet presAssocID="{C85269A1-A446-884E-A680-A7836292A7D6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018CA03-81AC-8344-8177-8E2B23BA6587}" type="pres">
      <dgm:prSet presAssocID="{C85269A1-A446-884E-A680-A7836292A7D6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4CC9E58-BDC8-6641-9A31-3BAB3941353E}" type="pres">
      <dgm:prSet presAssocID="{0BB6B8C6-45BD-554B-A97D-63CA5A57C1BF}" presName="sibTrans" presStyleCnt="0"/>
      <dgm:spPr/>
    </dgm:pt>
    <dgm:pt modelId="{C5AB8D2F-0154-C349-B8A0-73FDAFA06C62}" type="pres">
      <dgm:prSet presAssocID="{4AE3621C-7F18-764E-BB56-F8449D6F367E}" presName="composite" presStyleCnt="0"/>
      <dgm:spPr/>
    </dgm:pt>
    <dgm:pt modelId="{58203BE9-FF7F-4847-A3FE-EF5552280335}" type="pres">
      <dgm:prSet presAssocID="{4AE3621C-7F18-764E-BB56-F8449D6F367E}" presName="BackAccent" presStyleLbl="bgShp" presStyleIdx="3" presStyleCnt="4"/>
      <dgm:spPr/>
    </dgm:pt>
    <dgm:pt modelId="{491D4B5A-7F06-DC40-A8C1-BA3C33867645}" type="pres">
      <dgm:prSet presAssocID="{4AE3621C-7F18-764E-BB56-F8449D6F367E}" presName="Accent" presStyleLbl="alignNode1" presStyleIdx="3" presStyleCnt="4"/>
      <dgm:spPr/>
    </dgm:pt>
    <dgm:pt modelId="{79FA162D-4840-6444-A4EF-B44701FF56CC}" type="pres">
      <dgm:prSet presAssocID="{4AE3621C-7F18-764E-BB56-F8449D6F367E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C836BC5-30E3-B141-B198-4BADB3085F49}" type="pres">
      <dgm:prSet presAssocID="{4AE3621C-7F18-764E-BB56-F8449D6F367E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3B7732E-7EA0-D640-BCB9-66C3EFA3667C}" type="presOf" srcId="{7F4188F8-24B6-0948-B24D-071B2706A9F9}" destId="{30FB6881-D71C-C94F-ABD1-BACAC0C823B4}" srcOrd="0" destOrd="0" presId="urn:microsoft.com/office/officeart/2008/layout/IncreasingCircleProcess"/>
    <dgm:cxn modelId="{D60A9C48-8D2C-0049-B9CE-2C05BD79ADA0}" type="presOf" srcId="{C85269A1-A446-884E-A680-A7836292A7D6}" destId="{E018CA03-81AC-8344-8177-8E2B23BA6587}" srcOrd="0" destOrd="0" presId="urn:microsoft.com/office/officeart/2008/layout/IncreasingCircleProcess"/>
    <dgm:cxn modelId="{5D81D774-E1EB-3F47-BED5-B19A9CD5C7D7}" type="presOf" srcId="{F9105B14-5685-3A40-B3DB-36C5F12AC78E}" destId="{9F0B58A7-5A5B-8748-B6B8-0D3C11D4251E}" srcOrd="0" destOrd="0" presId="urn:microsoft.com/office/officeart/2008/layout/IncreasingCircleProcess"/>
    <dgm:cxn modelId="{2E8DAC57-6B1E-A344-84BC-AD222BE8AD4F}" type="presOf" srcId="{9DF55372-2C5E-9144-82B0-8CA6ACA7F06B}" destId="{5510FE34-0CC7-E947-8CBC-2D4967201681}" srcOrd="0" destOrd="0" presId="urn:microsoft.com/office/officeart/2008/layout/IncreasingCircleProcess"/>
    <dgm:cxn modelId="{73F81E83-0499-F942-A7C5-3091C52096D5}" srcId="{9DF55372-2C5E-9144-82B0-8CA6ACA7F06B}" destId="{C85269A1-A446-884E-A680-A7836292A7D6}" srcOrd="2" destOrd="0" parTransId="{484110DA-79D5-BF4D-8267-D6237D1EDF80}" sibTransId="{0BB6B8C6-45BD-554B-A97D-63CA5A57C1BF}"/>
    <dgm:cxn modelId="{B52151B1-011A-C64D-9FEB-1F36AA43F118}" srcId="{9DF55372-2C5E-9144-82B0-8CA6ACA7F06B}" destId="{F9105B14-5685-3A40-B3DB-36C5F12AC78E}" srcOrd="0" destOrd="0" parTransId="{0733B4B2-A238-3B4E-B27F-F69F8F4CC317}" sibTransId="{2C52C35B-B4A3-3B4C-BDAC-239859B6A508}"/>
    <dgm:cxn modelId="{2469BCBC-F531-5441-9FF1-03E98CA38234}" srcId="{9DF55372-2C5E-9144-82B0-8CA6ACA7F06B}" destId="{4AE3621C-7F18-764E-BB56-F8449D6F367E}" srcOrd="3" destOrd="0" parTransId="{9A92180C-1DEB-4648-999D-B096681A314E}" sibTransId="{BBDBF5AB-A38E-2746-A0DC-5F165B4CE408}"/>
    <dgm:cxn modelId="{A262DBCC-DC4F-3845-AEFE-DB7B50ED1707}" srcId="{9DF55372-2C5E-9144-82B0-8CA6ACA7F06B}" destId="{7F4188F8-24B6-0948-B24D-071B2706A9F9}" srcOrd="1" destOrd="0" parTransId="{00C98BE8-5CB4-D643-A443-3966A90AFCB2}" sibTransId="{1D32EBE4-31EB-1049-83FC-C3770B2811EB}"/>
    <dgm:cxn modelId="{CAA8CFF4-9295-7748-A35F-100F629D62D6}" type="presOf" srcId="{4AE3621C-7F18-764E-BB56-F8449D6F367E}" destId="{7C836BC5-30E3-B141-B198-4BADB3085F49}" srcOrd="0" destOrd="0" presId="urn:microsoft.com/office/officeart/2008/layout/IncreasingCircleProcess"/>
    <dgm:cxn modelId="{9F1ECBF3-78E4-CE45-9A0A-074764E18AB6}" type="presParOf" srcId="{5510FE34-0CC7-E947-8CBC-2D4967201681}" destId="{147E34C1-30FC-0C4C-B838-01ADE0885CC5}" srcOrd="0" destOrd="0" presId="urn:microsoft.com/office/officeart/2008/layout/IncreasingCircleProcess"/>
    <dgm:cxn modelId="{AE0C054A-69E9-2B49-BA21-F341A223BB01}" type="presParOf" srcId="{147E34C1-30FC-0C4C-B838-01ADE0885CC5}" destId="{4DAE0916-6BCA-A04F-A7E9-014AC4B250C8}" srcOrd="0" destOrd="0" presId="urn:microsoft.com/office/officeart/2008/layout/IncreasingCircleProcess"/>
    <dgm:cxn modelId="{DC05CBFD-AB50-6843-A985-C2AC0E507B34}" type="presParOf" srcId="{147E34C1-30FC-0C4C-B838-01ADE0885CC5}" destId="{330E0933-E472-E54F-89B7-F84E921C2F2D}" srcOrd="1" destOrd="0" presId="urn:microsoft.com/office/officeart/2008/layout/IncreasingCircleProcess"/>
    <dgm:cxn modelId="{316C2E01-05A1-2E4D-9F36-14F8B9324412}" type="presParOf" srcId="{147E34C1-30FC-0C4C-B838-01ADE0885CC5}" destId="{8F654558-4D76-6944-9769-CFD8B8F4CC91}" srcOrd="2" destOrd="0" presId="urn:microsoft.com/office/officeart/2008/layout/IncreasingCircleProcess"/>
    <dgm:cxn modelId="{614A52D7-B397-7C4B-9CA5-651E3FD8B84F}" type="presParOf" srcId="{147E34C1-30FC-0C4C-B838-01ADE0885CC5}" destId="{9F0B58A7-5A5B-8748-B6B8-0D3C11D4251E}" srcOrd="3" destOrd="0" presId="urn:microsoft.com/office/officeart/2008/layout/IncreasingCircleProcess"/>
    <dgm:cxn modelId="{A37887D5-3198-A846-BAF8-6E504105EB84}" type="presParOf" srcId="{5510FE34-0CC7-E947-8CBC-2D4967201681}" destId="{F2AE0C71-DF3A-EA46-A6A2-B1008B05D793}" srcOrd="1" destOrd="0" presId="urn:microsoft.com/office/officeart/2008/layout/IncreasingCircleProcess"/>
    <dgm:cxn modelId="{DDD7C72F-5498-2D44-B5EF-914D9DEFCAD3}" type="presParOf" srcId="{5510FE34-0CC7-E947-8CBC-2D4967201681}" destId="{B7CAFA6C-06CB-FF48-9207-C460B75459D2}" srcOrd="2" destOrd="0" presId="urn:microsoft.com/office/officeart/2008/layout/IncreasingCircleProcess"/>
    <dgm:cxn modelId="{32D5B02B-A38D-664A-8A36-75D244305796}" type="presParOf" srcId="{B7CAFA6C-06CB-FF48-9207-C460B75459D2}" destId="{2276F954-4816-F145-AE7D-E119B3CAC659}" srcOrd="0" destOrd="0" presId="urn:microsoft.com/office/officeart/2008/layout/IncreasingCircleProcess"/>
    <dgm:cxn modelId="{15D87575-6345-2942-860E-0EACCE497EA7}" type="presParOf" srcId="{B7CAFA6C-06CB-FF48-9207-C460B75459D2}" destId="{5603D40F-BFE9-EF4F-9A98-64DAFFC56603}" srcOrd="1" destOrd="0" presId="urn:microsoft.com/office/officeart/2008/layout/IncreasingCircleProcess"/>
    <dgm:cxn modelId="{C9F0224A-4BE9-4447-8D44-133F07664E0B}" type="presParOf" srcId="{B7CAFA6C-06CB-FF48-9207-C460B75459D2}" destId="{E8E4C796-EE2F-9B47-9D8E-40DA0EFF10A3}" srcOrd="2" destOrd="0" presId="urn:microsoft.com/office/officeart/2008/layout/IncreasingCircleProcess"/>
    <dgm:cxn modelId="{76A292BF-AAC7-9C4B-8A0D-C9A9519C0CFF}" type="presParOf" srcId="{B7CAFA6C-06CB-FF48-9207-C460B75459D2}" destId="{30FB6881-D71C-C94F-ABD1-BACAC0C823B4}" srcOrd="3" destOrd="0" presId="urn:microsoft.com/office/officeart/2008/layout/IncreasingCircleProcess"/>
    <dgm:cxn modelId="{50493DF2-EE5F-C242-A89A-A1132264A8E1}" type="presParOf" srcId="{5510FE34-0CC7-E947-8CBC-2D4967201681}" destId="{7B0EEF20-8D78-394C-A525-D436F02E4B1A}" srcOrd="3" destOrd="0" presId="urn:microsoft.com/office/officeart/2008/layout/IncreasingCircleProcess"/>
    <dgm:cxn modelId="{32219AF9-EC23-D442-BECC-30F9130C20C1}" type="presParOf" srcId="{5510FE34-0CC7-E947-8CBC-2D4967201681}" destId="{C6C04C38-5F01-C548-A9B1-3A77220B1800}" srcOrd="4" destOrd="0" presId="urn:microsoft.com/office/officeart/2008/layout/IncreasingCircleProcess"/>
    <dgm:cxn modelId="{C3F46B10-8668-A142-8F25-CDA9BDC3CF56}" type="presParOf" srcId="{C6C04C38-5F01-C548-A9B1-3A77220B1800}" destId="{F78BBF49-E676-E24D-937D-9AE4D96B286A}" srcOrd="0" destOrd="0" presId="urn:microsoft.com/office/officeart/2008/layout/IncreasingCircleProcess"/>
    <dgm:cxn modelId="{FD1A752B-A09C-864B-83F8-9112F4B254A7}" type="presParOf" srcId="{C6C04C38-5F01-C548-A9B1-3A77220B1800}" destId="{E020DA00-6280-D44F-9E65-1C4572F4DC10}" srcOrd="1" destOrd="0" presId="urn:microsoft.com/office/officeart/2008/layout/IncreasingCircleProcess"/>
    <dgm:cxn modelId="{79122CD8-01ED-9F41-9F2C-4B5721261D7F}" type="presParOf" srcId="{C6C04C38-5F01-C548-A9B1-3A77220B1800}" destId="{1750708A-9113-9741-B426-B26F2DB710F5}" srcOrd="2" destOrd="0" presId="urn:microsoft.com/office/officeart/2008/layout/IncreasingCircleProcess"/>
    <dgm:cxn modelId="{C77DF0CD-BF4E-404F-B264-91A3E635A200}" type="presParOf" srcId="{C6C04C38-5F01-C548-A9B1-3A77220B1800}" destId="{E018CA03-81AC-8344-8177-8E2B23BA6587}" srcOrd="3" destOrd="0" presId="urn:microsoft.com/office/officeart/2008/layout/IncreasingCircleProcess"/>
    <dgm:cxn modelId="{2B86394C-F1F5-3543-ACD4-3DA282B1361B}" type="presParOf" srcId="{5510FE34-0CC7-E947-8CBC-2D4967201681}" destId="{D4CC9E58-BDC8-6641-9A31-3BAB3941353E}" srcOrd="5" destOrd="0" presId="urn:microsoft.com/office/officeart/2008/layout/IncreasingCircleProcess"/>
    <dgm:cxn modelId="{A9462A5A-B605-1944-AA75-1A55C85BFFF7}" type="presParOf" srcId="{5510FE34-0CC7-E947-8CBC-2D4967201681}" destId="{C5AB8D2F-0154-C349-B8A0-73FDAFA06C62}" srcOrd="6" destOrd="0" presId="urn:microsoft.com/office/officeart/2008/layout/IncreasingCircleProcess"/>
    <dgm:cxn modelId="{7EA03300-DEC5-4943-8786-71397BCF1FD2}" type="presParOf" srcId="{C5AB8D2F-0154-C349-B8A0-73FDAFA06C62}" destId="{58203BE9-FF7F-4847-A3FE-EF5552280335}" srcOrd="0" destOrd="0" presId="urn:microsoft.com/office/officeart/2008/layout/IncreasingCircleProcess"/>
    <dgm:cxn modelId="{D9972564-1BE7-A647-926C-4D60D175CEF6}" type="presParOf" srcId="{C5AB8D2F-0154-C349-B8A0-73FDAFA06C62}" destId="{491D4B5A-7F06-DC40-A8C1-BA3C33867645}" srcOrd="1" destOrd="0" presId="urn:microsoft.com/office/officeart/2008/layout/IncreasingCircleProcess"/>
    <dgm:cxn modelId="{D6E47478-0A6E-564C-9C52-9A78890223D8}" type="presParOf" srcId="{C5AB8D2F-0154-C349-B8A0-73FDAFA06C62}" destId="{79FA162D-4840-6444-A4EF-B44701FF56CC}" srcOrd="2" destOrd="0" presId="urn:microsoft.com/office/officeart/2008/layout/IncreasingCircleProcess"/>
    <dgm:cxn modelId="{C4D83E4E-5FA4-6F4E-B4F9-12B31F175334}" type="presParOf" srcId="{C5AB8D2F-0154-C349-B8A0-73FDAFA06C62}" destId="{7C836BC5-30E3-B141-B198-4BADB3085F4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EFAC95-4111-6145-96F3-608387685A54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BAC682D-C4C1-8B45-9759-02D8AEEE34DD}">
      <dgm:prSet/>
      <dgm:spPr/>
      <dgm:t>
        <a:bodyPr/>
        <a:lstStyle/>
        <a:p>
          <a:r>
            <a:rPr lang="es-PY" b="1" dirty="0"/>
            <a:t>Desarrollar una especificación de requisitos de </a:t>
          </a:r>
          <a:r>
            <a:rPr lang="es-PY" b="1" dirty="0">
              <a:latin typeface="Calibri"/>
            </a:rPr>
            <a:t>Ciberseguridad</a:t>
          </a:r>
          <a:endParaRPr lang="es-PY" dirty="0"/>
        </a:p>
      </dgm:t>
    </dgm:pt>
    <dgm:pt modelId="{214C8A5B-518D-F541-8519-564D1F0E43E2}" type="parTrans" cxnId="{8CFB2304-88FC-0E4C-ADDB-2CF63B87CF85}">
      <dgm:prSet/>
      <dgm:spPr/>
      <dgm:t>
        <a:bodyPr/>
        <a:lstStyle/>
        <a:p>
          <a:endParaRPr lang="es-ES"/>
        </a:p>
      </dgm:t>
    </dgm:pt>
    <dgm:pt modelId="{96CFA3A7-7D53-F44C-9615-886D71CDE5A7}" type="sibTrans" cxnId="{8CFB2304-88FC-0E4C-ADDB-2CF63B87CF85}">
      <dgm:prSet/>
      <dgm:spPr/>
      <dgm:t>
        <a:bodyPr/>
        <a:lstStyle/>
        <a:p>
          <a:endParaRPr lang="es-ES"/>
        </a:p>
      </dgm:t>
    </dgm:pt>
    <dgm:pt modelId="{02F5599C-1EC0-264C-8279-3DD3D03D9902}">
      <dgm:prSet/>
      <dgm:spPr/>
      <dgm:t>
        <a:bodyPr/>
        <a:lstStyle/>
        <a:p>
          <a:r>
            <a:rPr lang="es-PY" b="1" dirty="0"/>
            <a:t>Elaborar un diseño conceptual basado en la información en un Análisis de Riesgo</a:t>
          </a:r>
          <a:endParaRPr lang="es-PY" dirty="0"/>
        </a:p>
      </dgm:t>
    </dgm:pt>
    <dgm:pt modelId="{D956EDA6-3C43-C74E-8325-7C8914DCB839}" type="parTrans" cxnId="{2ACF47E0-4CC3-EC45-A0DD-806090AA50AF}">
      <dgm:prSet/>
      <dgm:spPr/>
      <dgm:t>
        <a:bodyPr/>
        <a:lstStyle/>
        <a:p>
          <a:endParaRPr lang="es-ES"/>
        </a:p>
      </dgm:t>
    </dgm:pt>
    <dgm:pt modelId="{892E834E-F066-7245-92C0-B9A1C27ACA77}" type="sibTrans" cxnId="{2ACF47E0-4CC3-EC45-A0DD-806090AA50AF}">
      <dgm:prSet/>
      <dgm:spPr/>
      <dgm:t>
        <a:bodyPr/>
        <a:lstStyle/>
        <a:p>
          <a:endParaRPr lang="es-ES"/>
        </a:p>
      </dgm:t>
    </dgm:pt>
    <dgm:pt modelId="{B8C3922D-9184-4343-8FEA-8A54D7AD3F8B}">
      <dgm:prSet/>
      <dgm:spPr/>
      <dgm:t>
        <a:bodyPr/>
        <a:lstStyle/>
        <a:p>
          <a:r>
            <a:rPr lang="es-PY" b="1" dirty="0"/>
            <a:t>Fundamentar especificaciones endurecimiento del sistema</a:t>
          </a:r>
          <a:endParaRPr lang="es-PY" dirty="0"/>
        </a:p>
      </dgm:t>
    </dgm:pt>
    <dgm:pt modelId="{D53F0BAE-2749-A84F-A6CA-86439028370C}" type="parTrans" cxnId="{338E0751-1DB6-4A46-9C94-012B0193866E}">
      <dgm:prSet/>
      <dgm:spPr/>
      <dgm:t>
        <a:bodyPr/>
        <a:lstStyle/>
        <a:p>
          <a:endParaRPr lang="es-ES"/>
        </a:p>
      </dgm:t>
    </dgm:pt>
    <dgm:pt modelId="{521368F2-C2F0-6A46-8288-795571C79E86}" type="sibTrans" cxnId="{338E0751-1DB6-4A46-9C94-012B0193866E}">
      <dgm:prSet/>
      <dgm:spPr/>
      <dgm:t>
        <a:bodyPr/>
        <a:lstStyle/>
        <a:p>
          <a:endParaRPr lang="es-ES"/>
        </a:p>
      </dgm:t>
    </dgm:pt>
    <dgm:pt modelId="{FB6A9D77-4F8A-9944-9DB2-CD1E8AB15755}">
      <dgm:prSet/>
      <dgm:spPr/>
      <dgm:t>
        <a:bodyPr/>
        <a:lstStyle/>
        <a:p>
          <a:r>
            <a:rPr lang="es-PY" b="1" dirty="0"/>
            <a:t>Diseñar un plan de pruebas de aceptación Ciberseguridad</a:t>
          </a:r>
          <a:endParaRPr lang="es-PY" dirty="0"/>
        </a:p>
      </dgm:t>
    </dgm:pt>
    <dgm:pt modelId="{21787D59-BA77-AD4B-AA7F-98A9A7666982}" type="parTrans" cxnId="{2B7BBBF0-14C9-A544-B3F3-A5397B1A19F2}">
      <dgm:prSet/>
      <dgm:spPr/>
      <dgm:t>
        <a:bodyPr/>
        <a:lstStyle/>
        <a:p>
          <a:endParaRPr lang="es-ES"/>
        </a:p>
      </dgm:t>
    </dgm:pt>
    <dgm:pt modelId="{9F6B7238-F8BD-EE4A-AB73-862BA11C2DD4}" type="sibTrans" cxnId="{2B7BBBF0-14C9-A544-B3F3-A5397B1A19F2}">
      <dgm:prSet/>
      <dgm:spPr/>
      <dgm:t>
        <a:bodyPr/>
        <a:lstStyle/>
        <a:p>
          <a:endParaRPr lang="es-ES"/>
        </a:p>
      </dgm:t>
    </dgm:pt>
    <dgm:pt modelId="{4152DBBF-E21B-BF48-BE0B-44AABB5A7C03}" type="pres">
      <dgm:prSet presAssocID="{ABEFAC95-4111-6145-96F3-608387685A54}" presName="linearFlow" presStyleCnt="0">
        <dgm:presLayoutVars>
          <dgm:dir/>
          <dgm:resizeHandles val="exact"/>
        </dgm:presLayoutVars>
      </dgm:prSet>
      <dgm:spPr/>
    </dgm:pt>
    <dgm:pt modelId="{22F21C07-F374-5848-AD89-AA53CCE7C6DC}" type="pres">
      <dgm:prSet presAssocID="{ABAC682D-C4C1-8B45-9759-02D8AEEE34DD}" presName="composite" presStyleCnt="0"/>
      <dgm:spPr/>
    </dgm:pt>
    <dgm:pt modelId="{83751057-7C7D-8F4A-BDEF-3A0126A4FBF8}" type="pres">
      <dgm:prSet presAssocID="{ABAC682D-C4C1-8B45-9759-02D8AEEE34DD}" presName="imgShp" presStyleLbl="fgImgPlace1" presStyleIdx="0" presStyleCnt="4"/>
      <dgm:spPr/>
    </dgm:pt>
    <dgm:pt modelId="{F774E335-DCED-914B-BD67-A51F7CB10C94}" type="pres">
      <dgm:prSet presAssocID="{ABAC682D-C4C1-8B45-9759-02D8AEEE34DD}" presName="txShp" presStyleLbl="node1" presStyleIdx="0" presStyleCnt="4">
        <dgm:presLayoutVars>
          <dgm:bulletEnabled val="1"/>
        </dgm:presLayoutVars>
      </dgm:prSet>
      <dgm:spPr/>
    </dgm:pt>
    <dgm:pt modelId="{3119EEB4-D3BF-8649-AA4D-2EA774390E27}" type="pres">
      <dgm:prSet presAssocID="{96CFA3A7-7D53-F44C-9615-886D71CDE5A7}" presName="spacing" presStyleCnt="0"/>
      <dgm:spPr/>
    </dgm:pt>
    <dgm:pt modelId="{E5662B84-BDD8-2F4D-903E-0B28398C07AF}" type="pres">
      <dgm:prSet presAssocID="{02F5599C-1EC0-264C-8279-3DD3D03D9902}" presName="composite" presStyleCnt="0"/>
      <dgm:spPr/>
    </dgm:pt>
    <dgm:pt modelId="{653B706D-B8FC-9C47-BEFF-8C0A3468ADB3}" type="pres">
      <dgm:prSet presAssocID="{02F5599C-1EC0-264C-8279-3DD3D03D9902}" presName="imgShp" presStyleLbl="fgImgPlace1" presStyleIdx="1" presStyleCnt="4"/>
      <dgm:spPr/>
    </dgm:pt>
    <dgm:pt modelId="{BC710FD4-007A-E248-8008-CE5623A68E90}" type="pres">
      <dgm:prSet presAssocID="{02F5599C-1EC0-264C-8279-3DD3D03D9902}" presName="txShp" presStyleLbl="node1" presStyleIdx="1" presStyleCnt="4">
        <dgm:presLayoutVars>
          <dgm:bulletEnabled val="1"/>
        </dgm:presLayoutVars>
      </dgm:prSet>
      <dgm:spPr/>
    </dgm:pt>
    <dgm:pt modelId="{F0539E6B-BA2E-B743-BD17-15223C5AB830}" type="pres">
      <dgm:prSet presAssocID="{892E834E-F066-7245-92C0-B9A1C27ACA77}" presName="spacing" presStyleCnt="0"/>
      <dgm:spPr/>
    </dgm:pt>
    <dgm:pt modelId="{E82FF783-CF03-DA4A-9AEE-B18C86C12A56}" type="pres">
      <dgm:prSet presAssocID="{B8C3922D-9184-4343-8FEA-8A54D7AD3F8B}" presName="composite" presStyleCnt="0"/>
      <dgm:spPr/>
    </dgm:pt>
    <dgm:pt modelId="{4A6CFF09-A6B3-7549-B954-276FECEFAEE0}" type="pres">
      <dgm:prSet presAssocID="{B8C3922D-9184-4343-8FEA-8A54D7AD3F8B}" presName="imgShp" presStyleLbl="fgImgPlace1" presStyleIdx="2" presStyleCnt="4"/>
      <dgm:spPr/>
    </dgm:pt>
    <dgm:pt modelId="{C48FB691-FC90-994C-A900-2CCF526D36E9}" type="pres">
      <dgm:prSet presAssocID="{B8C3922D-9184-4343-8FEA-8A54D7AD3F8B}" presName="txShp" presStyleLbl="node1" presStyleIdx="2" presStyleCnt="4">
        <dgm:presLayoutVars>
          <dgm:bulletEnabled val="1"/>
        </dgm:presLayoutVars>
      </dgm:prSet>
      <dgm:spPr/>
    </dgm:pt>
    <dgm:pt modelId="{4320C8DA-0F56-EE4E-ADA8-C55C63960842}" type="pres">
      <dgm:prSet presAssocID="{521368F2-C2F0-6A46-8288-795571C79E86}" presName="spacing" presStyleCnt="0"/>
      <dgm:spPr/>
    </dgm:pt>
    <dgm:pt modelId="{750453A3-38A7-FB4E-9A2D-6CC75D6FC0C0}" type="pres">
      <dgm:prSet presAssocID="{FB6A9D77-4F8A-9944-9DB2-CD1E8AB15755}" presName="composite" presStyleCnt="0"/>
      <dgm:spPr/>
    </dgm:pt>
    <dgm:pt modelId="{2764B37E-C9A8-0A4F-803A-75E501FA9B68}" type="pres">
      <dgm:prSet presAssocID="{FB6A9D77-4F8A-9944-9DB2-CD1E8AB15755}" presName="imgShp" presStyleLbl="fgImgPlace1" presStyleIdx="3" presStyleCnt="4"/>
      <dgm:spPr/>
    </dgm:pt>
    <dgm:pt modelId="{6114E2B5-38D4-8645-B671-E59E832C9156}" type="pres">
      <dgm:prSet presAssocID="{FB6A9D77-4F8A-9944-9DB2-CD1E8AB15755}" presName="txShp" presStyleLbl="node1" presStyleIdx="3" presStyleCnt="4">
        <dgm:presLayoutVars>
          <dgm:bulletEnabled val="1"/>
        </dgm:presLayoutVars>
      </dgm:prSet>
      <dgm:spPr/>
    </dgm:pt>
  </dgm:ptLst>
  <dgm:cxnLst>
    <dgm:cxn modelId="{8CFB2304-88FC-0E4C-ADDB-2CF63B87CF85}" srcId="{ABEFAC95-4111-6145-96F3-608387685A54}" destId="{ABAC682D-C4C1-8B45-9759-02D8AEEE34DD}" srcOrd="0" destOrd="0" parTransId="{214C8A5B-518D-F541-8519-564D1F0E43E2}" sibTransId="{96CFA3A7-7D53-F44C-9615-886D71CDE5A7}"/>
    <dgm:cxn modelId="{43A2403D-A378-A545-AF84-5549F157792A}" type="presOf" srcId="{ABEFAC95-4111-6145-96F3-608387685A54}" destId="{4152DBBF-E21B-BF48-BE0B-44AABB5A7C03}" srcOrd="0" destOrd="0" presId="urn:microsoft.com/office/officeart/2005/8/layout/vList3"/>
    <dgm:cxn modelId="{9F95FD3D-EA47-6048-83ED-FCA1A57819F1}" type="presOf" srcId="{FB6A9D77-4F8A-9944-9DB2-CD1E8AB15755}" destId="{6114E2B5-38D4-8645-B671-E59E832C9156}" srcOrd="0" destOrd="0" presId="urn:microsoft.com/office/officeart/2005/8/layout/vList3"/>
    <dgm:cxn modelId="{BE8A6670-114E-014F-8E4C-EC28F6D8E810}" type="presOf" srcId="{B8C3922D-9184-4343-8FEA-8A54D7AD3F8B}" destId="{C48FB691-FC90-994C-A900-2CCF526D36E9}" srcOrd="0" destOrd="0" presId="urn:microsoft.com/office/officeart/2005/8/layout/vList3"/>
    <dgm:cxn modelId="{338E0751-1DB6-4A46-9C94-012B0193866E}" srcId="{ABEFAC95-4111-6145-96F3-608387685A54}" destId="{B8C3922D-9184-4343-8FEA-8A54D7AD3F8B}" srcOrd="2" destOrd="0" parTransId="{D53F0BAE-2749-A84F-A6CA-86439028370C}" sibTransId="{521368F2-C2F0-6A46-8288-795571C79E86}"/>
    <dgm:cxn modelId="{2B01C273-55C5-2C40-BBAE-C51B4C4BAA6A}" type="presOf" srcId="{ABAC682D-C4C1-8B45-9759-02D8AEEE34DD}" destId="{F774E335-DCED-914B-BD67-A51F7CB10C94}" srcOrd="0" destOrd="0" presId="urn:microsoft.com/office/officeart/2005/8/layout/vList3"/>
    <dgm:cxn modelId="{C3F8EBA0-7DD3-E048-BB87-196CEC351775}" type="presOf" srcId="{02F5599C-1EC0-264C-8279-3DD3D03D9902}" destId="{BC710FD4-007A-E248-8008-CE5623A68E90}" srcOrd="0" destOrd="0" presId="urn:microsoft.com/office/officeart/2005/8/layout/vList3"/>
    <dgm:cxn modelId="{2ACF47E0-4CC3-EC45-A0DD-806090AA50AF}" srcId="{ABEFAC95-4111-6145-96F3-608387685A54}" destId="{02F5599C-1EC0-264C-8279-3DD3D03D9902}" srcOrd="1" destOrd="0" parTransId="{D956EDA6-3C43-C74E-8325-7C8914DCB839}" sibTransId="{892E834E-F066-7245-92C0-B9A1C27ACA77}"/>
    <dgm:cxn modelId="{2B7BBBF0-14C9-A544-B3F3-A5397B1A19F2}" srcId="{ABEFAC95-4111-6145-96F3-608387685A54}" destId="{FB6A9D77-4F8A-9944-9DB2-CD1E8AB15755}" srcOrd="3" destOrd="0" parTransId="{21787D59-BA77-AD4B-AA7F-98A9A7666982}" sibTransId="{9F6B7238-F8BD-EE4A-AB73-862BA11C2DD4}"/>
    <dgm:cxn modelId="{9DC4D29A-2583-6C48-BBDB-98DA20398EF5}" type="presParOf" srcId="{4152DBBF-E21B-BF48-BE0B-44AABB5A7C03}" destId="{22F21C07-F374-5848-AD89-AA53CCE7C6DC}" srcOrd="0" destOrd="0" presId="urn:microsoft.com/office/officeart/2005/8/layout/vList3"/>
    <dgm:cxn modelId="{7E019918-8823-A043-A62E-6F2B77CFC942}" type="presParOf" srcId="{22F21C07-F374-5848-AD89-AA53CCE7C6DC}" destId="{83751057-7C7D-8F4A-BDEF-3A0126A4FBF8}" srcOrd="0" destOrd="0" presId="urn:microsoft.com/office/officeart/2005/8/layout/vList3"/>
    <dgm:cxn modelId="{FCC87172-BE1E-6D41-8224-9C10B5BDAA7A}" type="presParOf" srcId="{22F21C07-F374-5848-AD89-AA53CCE7C6DC}" destId="{F774E335-DCED-914B-BD67-A51F7CB10C94}" srcOrd="1" destOrd="0" presId="urn:microsoft.com/office/officeart/2005/8/layout/vList3"/>
    <dgm:cxn modelId="{55D314C6-8BFA-AC4E-85A3-62A88A95A039}" type="presParOf" srcId="{4152DBBF-E21B-BF48-BE0B-44AABB5A7C03}" destId="{3119EEB4-D3BF-8649-AA4D-2EA774390E27}" srcOrd="1" destOrd="0" presId="urn:microsoft.com/office/officeart/2005/8/layout/vList3"/>
    <dgm:cxn modelId="{85371AEE-B9FD-4140-8A15-65EA230D9941}" type="presParOf" srcId="{4152DBBF-E21B-BF48-BE0B-44AABB5A7C03}" destId="{E5662B84-BDD8-2F4D-903E-0B28398C07AF}" srcOrd="2" destOrd="0" presId="urn:microsoft.com/office/officeart/2005/8/layout/vList3"/>
    <dgm:cxn modelId="{5EEED973-367F-1F4D-8439-9C2792367650}" type="presParOf" srcId="{E5662B84-BDD8-2F4D-903E-0B28398C07AF}" destId="{653B706D-B8FC-9C47-BEFF-8C0A3468ADB3}" srcOrd="0" destOrd="0" presId="urn:microsoft.com/office/officeart/2005/8/layout/vList3"/>
    <dgm:cxn modelId="{7A845D97-A7F4-384F-921F-A40C443308F7}" type="presParOf" srcId="{E5662B84-BDD8-2F4D-903E-0B28398C07AF}" destId="{BC710FD4-007A-E248-8008-CE5623A68E90}" srcOrd="1" destOrd="0" presId="urn:microsoft.com/office/officeart/2005/8/layout/vList3"/>
    <dgm:cxn modelId="{2A905143-A6EE-2740-B845-6860791631A4}" type="presParOf" srcId="{4152DBBF-E21B-BF48-BE0B-44AABB5A7C03}" destId="{F0539E6B-BA2E-B743-BD17-15223C5AB830}" srcOrd="3" destOrd="0" presId="urn:microsoft.com/office/officeart/2005/8/layout/vList3"/>
    <dgm:cxn modelId="{4F81867F-C6FD-C84B-8288-19EC190B02FC}" type="presParOf" srcId="{4152DBBF-E21B-BF48-BE0B-44AABB5A7C03}" destId="{E82FF783-CF03-DA4A-9AEE-B18C86C12A56}" srcOrd="4" destOrd="0" presId="urn:microsoft.com/office/officeart/2005/8/layout/vList3"/>
    <dgm:cxn modelId="{903E23F8-5734-2446-ABC5-FBE8BED5DF5D}" type="presParOf" srcId="{E82FF783-CF03-DA4A-9AEE-B18C86C12A56}" destId="{4A6CFF09-A6B3-7549-B954-276FECEFAEE0}" srcOrd="0" destOrd="0" presId="urn:microsoft.com/office/officeart/2005/8/layout/vList3"/>
    <dgm:cxn modelId="{ACFE334A-C5B0-6C4C-8FF3-40437B6108FA}" type="presParOf" srcId="{E82FF783-CF03-DA4A-9AEE-B18C86C12A56}" destId="{C48FB691-FC90-994C-A900-2CCF526D36E9}" srcOrd="1" destOrd="0" presId="urn:microsoft.com/office/officeart/2005/8/layout/vList3"/>
    <dgm:cxn modelId="{94DCCBA9-20DE-454D-897B-2797563AAA65}" type="presParOf" srcId="{4152DBBF-E21B-BF48-BE0B-44AABB5A7C03}" destId="{4320C8DA-0F56-EE4E-ADA8-C55C63960842}" srcOrd="5" destOrd="0" presId="urn:microsoft.com/office/officeart/2005/8/layout/vList3"/>
    <dgm:cxn modelId="{9176B3C2-2DFC-5848-AD49-B9AA2A949ECE}" type="presParOf" srcId="{4152DBBF-E21B-BF48-BE0B-44AABB5A7C03}" destId="{750453A3-38A7-FB4E-9A2D-6CC75D6FC0C0}" srcOrd="6" destOrd="0" presId="urn:microsoft.com/office/officeart/2005/8/layout/vList3"/>
    <dgm:cxn modelId="{BC8B053E-607A-164A-90D6-5885EE01EABA}" type="presParOf" srcId="{750453A3-38A7-FB4E-9A2D-6CC75D6FC0C0}" destId="{2764B37E-C9A8-0A4F-803A-75E501FA9B68}" srcOrd="0" destOrd="0" presId="urn:microsoft.com/office/officeart/2005/8/layout/vList3"/>
    <dgm:cxn modelId="{9B45C0C9-1BE7-8F4A-8356-CD8498DCBAB6}" type="presParOf" srcId="{750453A3-38A7-FB4E-9A2D-6CC75D6FC0C0}" destId="{6114E2B5-38D4-8645-B671-E59E832C91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E3428-9CF0-4906-B6C7-84D45BB25464}">
      <dsp:nvSpPr>
        <dsp:cNvPr id="0" name=""/>
        <dsp:cNvSpPr/>
      </dsp:nvSpPr>
      <dsp:spPr>
        <a:xfrm>
          <a:off x="563788" y="830577"/>
          <a:ext cx="880875" cy="880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C43B8-5EEB-4FEB-AC9C-F25AA14D78C3}">
      <dsp:nvSpPr>
        <dsp:cNvPr id="0" name=""/>
        <dsp:cNvSpPr/>
      </dsp:nvSpPr>
      <dsp:spPr>
        <a:xfrm>
          <a:off x="25475" y="1994129"/>
          <a:ext cx="195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CASOS DE ESTUDIO</a:t>
          </a:r>
          <a:endParaRPr lang="en-US" sz="1900" b="1" kern="1200"/>
        </a:p>
      </dsp:txBody>
      <dsp:txXfrm>
        <a:off x="25475" y="1994129"/>
        <a:ext cx="1957500" cy="720000"/>
      </dsp:txXfrm>
    </dsp:sp>
    <dsp:sp modelId="{4ADC55FD-952B-4B96-B77B-A2E79B5947A3}">
      <dsp:nvSpPr>
        <dsp:cNvPr id="0" name=""/>
        <dsp:cNvSpPr/>
      </dsp:nvSpPr>
      <dsp:spPr>
        <a:xfrm>
          <a:off x="2863850" y="830577"/>
          <a:ext cx="880875" cy="880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0C2E4-7C2E-443D-B3F3-BEE011553101}">
      <dsp:nvSpPr>
        <dsp:cNvPr id="0" name=""/>
        <dsp:cNvSpPr/>
      </dsp:nvSpPr>
      <dsp:spPr>
        <a:xfrm>
          <a:off x="2325538" y="1994129"/>
          <a:ext cx="195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DESAFÍOS Y OPORTUNIDADES</a:t>
          </a:r>
          <a:endParaRPr lang="en-US" sz="1900" kern="1200"/>
        </a:p>
      </dsp:txBody>
      <dsp:txXfrm>
        <a:off x="2325538" y="1994129"/>
        <a:ext cx="1957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E0916-6BCA-A04F-A7E9-014AC4B250C8}">
      <dsp:nvSpPr>
        <dsp:cNvPr id="0" name=""/>
        <dsp:cNvSpPr/>
      </dsp:nvSpPr>
      <dsp:spPr>
        <a:xfrm>
          <a:off x="1441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E0933-E472-E54F-89B7-F84E921C2F2D}">
      <dsp:nvSpPr>
        <dsp:cNvPr id="0" name=""/>
        <dsp:cNvSpPr/>
      </dsp:nvSpPr>
      <dsp:spPr>
        <a:xfrm>
          <a:off x="52646" y="51204"/>
          <a:ext cx="409635" cy="409635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58A7-5A5B-8748-B6B8-0D3C11D4251E}">
      <dsp:nvSpPr>
        <dsp:cNvPr id="0" name=""/>
        <dsp:cNvSpPr/>
      </dsp:nvSpPr>
      <dsp:spPr>
        <a:xfrm>
          <a:off x="620161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Especialista en Fundamentos de Ciberseguridad</a:t>
          </a:r>
          <a:endParaRPr lang="es-ES" sz="1600" kern="1200" dirty="0"/>
        </a:p>
      </dsp:txBody>
      <dsp:txXfrm>
        <a:off x="620161" y="0"/>
        <a:ext cx="1514797" cy="512044"/>
      </dsp:txXfrm>
    </dsp:sp>
    <dsp:sp modelId="{2276F954-4816-F145-AE7D-E119B3CAC659}">
      <dsp:nvSpPr>
        <dsp:cNvPr id="0" name=""/>
        <dsp:cNvSpPr/>
      </dsp:nvSpPr>
      <dsp:spPr>
        <a:xfrm>
          <a:off x="2241635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3D40F-BFE9-EF4F-9A98-64DAFFC56603}">
      <dsp:nvSpPr>
        <dsp:cNvPr id="0" name=""/>
        <dsp:cNvSpPr/>
      </dsp:nvSpPr>
      <dsp:spPr>
        <a:xfrm>
          <a:off x="2292840" y="51204"/>
          <a:ext cx="409635" cy="409635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6881-D71C-C94F-ABD1-BACAC0C823B4}">
      <dsp:nvSpPr>
        <dsp:cNvPr id="0" name=""/>
        <dsp:cNvSpPr/>
      </dsp:nvSpPr>
      <dsp:spPr>
        <a:xfrm>
          <a:off x="2860356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evaluación de riesgos de ciberseguridad</a:t>
          </a:r>
        </a:p>
      </dsp:txBody>
      <dsp:txXfrm>
        <a:off x="2860356" y="0"/>
        <a:ext cx="1514797" cy="512044"/>
      </dsp:txXfrm>
    </dsp:sp>
    <dsp:sp modelId="{F78BBF49-E676-E24D-937D-9AE4D96B286A}">
      <dsp:nvSpPr>
        <dsp:cNvPr id="0" name=""/>
        <dsp:cNvSpPr/>
      </dsp:nvSpPr>
      <dsp:spPr>
        <a:xfrm>
          <a:off x="4481829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0DA00-6280-D44F-9E65-1C4572F4DC10}">
      <dsp:nvSpPr>
        <dsp:cNvPr id="0" name=""/>
        <dsp:cNvSpPr/>
      </dsp:nvSpPr>
      <dsp:spPr>
        <a:xfrm>
          <a:off x="4533034" y="51204"/>
          <a:ext cx="409635" cy="409635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8CA03-81AC-8344-8177-8E2B23BA6587}">
      <dsp:nvSpPr>
        <dsp:cNvPr id="0" name=""/>
        <dsp:cNvSpPr/>
      </dsp:nvSpPr>
      <dsp:spPr>
        <a:xfrm>
          <a:off x="5100550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diseño de ciberseguridad</a:t>
          </a:r>
        </a:p>
      </dsp:txBody>
      <dsp:txXfrm>
        <a:off x="5100550" y="0"/>
        <a:ext cx="1514797" cy="512044"/>
      </dsp:txXfrm>
    </dsp:sp>
    <dsp:sp modelId="{58203BE9-FF7F-4847-A3FE-EF5552280335}">
      <dsp:nvSpPr>
        <dsp:cNvPr id="0" name=""/>
        <dsp:cNvSpPr/>
      </dsp:nvSpPr>
      <dsp:spPr>
        <a:xfrm>
          <a:off x="6722024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D4B5A-7F06-DC40-A8C1-BA3C33867645}">
      <dsp:nvSpPr>
        <dsp:cNvPr id="0" name=""/>
        <dsp:cNvSpPr/>
      </dsp:nvSpPr>
      <dsp:spPr>
        <a:xfrm>
          <a:off x="6773228" y="51204"/>
          <a:ext cx="409635" cy="40963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36BC5-30E3-B141-B198-4BADB3085F49}">
      <dsp:nvSpPr>
        <dsp:cNvPr id="0" name=""/>
        <dsp:cNvSpPr/>
      </dsp:nvSpPr>
      <dsp:spPr>
        <a:xfrm>
          <a:off x="7340744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mantenimiento/operaciones de ciberseguridad</a:t>
          </a:r>
        </a:p>
      </dsp:txBody>
      <dsp:txXfrm>
        <a:off x="7340744" y="0"/>
        <a:ext cx="1514797" cy="5120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763C2-7A40-D94D-8CCA-0B6497A68811}">
      <dsp:nvSpPr>
        <dsp:cNvPr id="0" name=""/>
        <dsp:cNvSpPr/>
      </dsp:nvSpPr>
      <dsp:spPr>
        <a:xfrm rot="10800000">
          <a:off x="1326465" y="82"/>
          <a:ext cx="4685701" cy="584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9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400" b="1" kern="1200" dirty="0"/>
            <a:t>Realizar diagnósticos y solución de problemas de las redes industriales</a:t>
          </a:r>
          <a:endParaRPr lang="es-PY" sz="1400" kern="1200" dirty="0"/>
        </a:p>
      </dsp:txBody>
      <dsp:txXfrm rot="10800000">
        <a:off x="1472697" y="82"/>
        <a:ext cx="4539469" cy="584929"/>
      </dsp:txXfrm>
    </dsp:sp>
    <dsp:sp modelId="{05A03040-F67D-564C-BDAB-B3A51C20E640}">
      <dsp:nvSpPr>
        <dsp:cNvPr id="0" name=""/>
        <dsp:cNvSpPr/>
      </dsp:nvSpPr>
      <dsp:spPr>
        <a:xfrm>
          <a:off x="1034000" y="82"/>
          <a:ext cx="584929" cy="58492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F5031A-40E3-284D-8F34-1574272599AB}">
      <dsp:nvSpPr>
        <dsp:cNvPr id="0" name=""/>
        <dsp:cNvSpPr/>
      </dsp:nvSpPr>
      <dsp:spPr>
        <a:xfrm rot="10800000">
          <a:off x="1326465" y="759618"/>
          <a:ext cx="4685701" cy="584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9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400" b="1" kern="1200"/>
            <a:t>Interpretar los resultados de dispositivos como alarmas de diagnóstico y registros de eventos</a:t>
          </a:r>
          <a:endParaRPr lang="es-PY" sz="1400" kern="1200"/>
        </a:p>
      </dsp:txBody>
      <dsp:txXfrm rot="10800000">
        <a:off x="1472697" y="759618"/>
        <a:ext cx="4539469" cy="584929"/>
      </dsp:txXfrm>
    </dsp:sp>
    <dsp:sp modelId="{4D67CF37-78F6-DF41-B1F6-2085FC69BABD}">
      <dsp:nvSpPr>
        <dsp:cNvPr id="0" name=""/>
        <dsp:cNvSpPr/>
      </dsp:nvSpPr>
      <dsp:spPr>
        <a:xfrm>
          <a:off x="1034000" y="759618"/>
          <a:ext cx="584929" cy="58492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C1882FD-04C2-AB4A-98A5-EF65D1D1B855}">
      <dsp:nvSpPr>
        <dsp:cNvPr id="0" name=""/>
        <dsp:cNvSpPr/>
      </dsp:nvSpPr>
      <dsp:spPr>
        <a:xfrm rot="10800000">
          <a:off x="1326465" y="1519153"/>
          <a:ext cx="4685701" cy="584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9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400" b="1" kern="1200"/>
            <a:t>Implementar un plan de respuesta a incidentes</a:t>
          </a:r>
          <a:endParaRPr lang="es-PY" sz="1400" kern="1200"/>
        </a:p>
      </dsp:txBody>
      <dsp:txXfrm rot="10800000">
        <a:off x="1472697" y="1519153"/>
        <a:ext cx="4539469" cy="584929"/>
      </dsp:txXfrm>
    </dsp:sp>
    <dsp:sp modelId="{E6A5B3A5-44FB-9F49-9940-966C0C63950A}">
      <dsp:nvSpPr>
        <dsp:cNvPr id="0" name=""/>
        <dsp:cNvSpPr/>
      </dsp:nvSpPr>
      <dsp:spPr>
        <a:xfrm>
          <a:off x="1034000" y="1519153"/>
          <a:ext cx="584929" cy="58492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7ACD0A0-9A04-784C-902C-9ED11662322A}">
      <dsp:nvSpPr>
        <dsp:cNvPr id="0" name=""/>
        <dsp:cNvSpPr/>
      </dsp:nvSpPr>
      <dsp:spPr>
        <a:xfrm rot="10800000">
          <a:off x="1326465" y="2278689"/>
          <a:ext cx="4685701" cy="584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9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400" b="1" kern="1200" dirty="0"/>
            <a:t>Realizar una auditoría de CiberSeguridad en Sistemas Industriales </a:t>
          </a:r>
          <a:endParaRPr lang="es-PY" sz="1400" kern="1200" dirty="0"/>
        </a:p>
      </dsp:txBody>
      <dsp:txXfrm rot="10800000">
        <a:off x="1472697" y="2278689"/>
        <a:ext cx="4539469" cy="584929"/>
      </dsp:txXfrm>
    </dsp:sp>
    <dsp:sp modelId="{826DD928-61C3-2949-9526-6C4334059D55}">
      <dsp:nvSpPr>
        <dsp:cNvPr id="0" name=""/>
        <dsp:cNvSpPr/>
      </dsp:nvSpPr>
      <dsp:spPr>
        <a:xfrm>
          <a:off x="1034000" y="2278689"/>
          <a:ext cx="584929" cy="58492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1558C-19D2-4EAB-9D6D-9B2CE88B8851}">
      <dsp:nvSpPr>
        <dsp:cNvPr id="0" name=""/>
        <dsp:cNvSpPr/>
      </dsp:nvSpPr>
      <dsp:spPr>
        <a:xfrm>
          <a:off x="0" y="396253"/>
          <a:ext cx="4308514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Y" sz="2200" kern="1200"/>
            <a:t>CASOS DE ESTUDIO DE CIBERSEGURIDAD INDUSTRIAL</a:t>
          </a:r>
        </a:p>
      </dsp:txBody>
      <dsp:txXfrm>
        <a:off x="42722" y="438975"/>
        <a:ext cx="4223070" cy="789716"/>
      </dsp:txXfrm>
    </dsp:sp>
    <dsp:sp modelId="{07B80EAF-8A57-4D17-B87F-F0A18C4F6B2C}">
      <dsp:nvSpPr>
        <dsp:cNvPr id="0" name=""/>
        <dsp:cNvSpPr/>
      </dsp:nvSpPr>
      <dsp:spPr>
        <a:xfrm>
          <a:off x="0" y="1334773"/>
          <a:ext cx="4308514" cy="875160"/>
        </a:xfrm>
        <a:prstGeom prst="round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Y" sz="2200" kern="1200"/>
            <a:t>FORMACIÓN DE RECURSOS HUMANOS ESPECIALIZADOS</a:t>
          </a:r>
        </a:p>
      </dsp:txBody>
      <dsp:txXfrm>
        <a:off x="42722" y="1377495"/>
        <a:ext cx="4223070" cy="789716"/>
      </dsp:txXfrm>
    </dsp:sp>
    <dsp:sp modelId="{D7634F37-640F-4D8A-9EEB-2FCFC1E4F380}">
      <dsp:nvSpPr>
        <dsp:cNvPr id="0" name=""/>
        <dsp:cNvSpPr/>
      </dsp:nvSpPr>
      <dsp:spPr>
        <a:xfrm>
          <a:off x="0" y="2273293"/>
          <a:ext cx="4308514" cy="87516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Y" sz="2200" kern="1200"/>
            <a:t>DESAFÍOS Y OPORTUNIDADES</a:t>
          </a:r>
        </a:p>
      </dsp:txBody>
      <dsp:txXfrm>
        <a:off x="42722" y="2316015"/>
        <a:ext cx="4223070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1D2DA-5B4B-224E-9F23-8B817090CD7E}">
      <dsp:nvSpPr>
        <dsp:cNvPr id="0" name=""/>
        <dsp:cNvSpPr/>
      </dsp:nvSpPr>
      <dsp:spPr>
        <a:xfrm>
          <a:off x="1171422" y="378870"/>
          <a:ext cx="2525305" cy="2525305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B50C3-943B-2347-A08F-A0095411D7F0}">
      <dsp:nvSpPr>
        <dsp:cNvPr id="0" name=""/>
        <dsp:cNvSpPr/>
      </dsp:nvSpPr>
      <dsp:spPr>
        <a:xfrm>
          <a:off x="1186064" y="330450"/>
          <a:ext cx="2525305" cy="2525305"/>
        </a:xfrm>
        <a:prstGeom prst="blockArc">
          <a:avLst>
            <a:gd name="adj1" fmla="val 7204763"/>
            <a:gd name="adj2" fmla="val 11738993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5DF5A-7EDA-CE46-9C33-90DE32CFEDAC}">
      <dsp:nvSpPr>
        <dsp:cNvPr id="0" name=""/>
        <dsp:cNvSpPr/>
      </dsp:nvSpPr>
      <dsp:spPr>
        <a:xfrm>
          <a:off x="1215686" y="348165"/>
          <a:ext cx="2525305" cy="2525305"/>
        </a:xfrm>
        <a:prstGeom prst="blockArc">
          <a:avLst>
            <a:gd name="adj1" fmla="val 3390166"/>
            <a:gd name="adj2" fmla="val 7300969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1C5E8-FB0A-9F4C-B657-0144C4593680}">
      <dsp:nvSpPr>
        <dsp:cNvPr id="0" name=""/>
        <dsp:cNvSpPr/>
      </dsp:nvSpPr>
      <dsp:spPr>
        <a:xfrm>
          <a:off x="1171422" y="378870"/>
          <a:ext cx="2525305" cy="2525305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 val="38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2BD54-0E21-E947-9E6D-C4252A58EC76}">
      <dsp:nvSpPr>
        <dsp:cNvPr id="0" name=""/>
        <dsp:cNvSpPr/>
      </dsp:nvSpPr>
      <dsp:spPr>
        <a:xfrm>
          <a:off x="1189150" y="394603"/>
          <a:ext cx="2525305" cy="2525305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 val="3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B56FE-7671-B045-BB28-447013177C57}">
      <dsp:nvSpPr>
        <dsp:cNvPr id="0" name=""/>
        <dsp:cNvSpPr/>
      </dsp:nvSpPr>
      <dsp:spPr>
        <a:xfrm>
          <a:off x="1901142" y="1092723"/>
          <a:ext cx="1065866" cy="109759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500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2057234" y="1253463"/>
        <a:ext cx="753682" cy="776119"/>
      </dsp:txXfrm>
    </dsp:sp>
    <dsp:sp modelId="{510E1FAC-0893-164D-8278-AE8B0982A3BB}">
      <dsp:nvSpPr>
        <dsp:cNvPr id="0" name=""/>
        <dsp:cNvSpPr/>
      </dsp:nvSpPr>
      <dsp:spPr>
        <a:xfrm>
          <a:off x="2027247" y="1333"/>
          <a:ext cx="813656" cy="81365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Generación</a:t>
          </a:r>
        </a:p>
      </dsp:txBody>
      <dsp:txXfrm>
        <a:off x="2146404" y="120490"/>
        <a:ext cx="575342" cy="575342"/>
      </dsp:txXfrm>
    </dsp:sp>
    <dsp:sp modelId="{46ED7E52-ED4B-B846-930A-0BB4F5111D1C}">
      <dsp:nvSpPr>
        <dsp:cNvPr id="0" name=""/>
        <dsp:cNvSpPr/>
      </dsp:nvSpPr>
      <dsp:spPr>
        <a:xfrm>
          <a:off x="3200243" y="853565"/>
          <a:ext cx="813656" cy="81365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3300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Transmisión</a:t>
          </a:r>
        </a:p>
      </dsp:txBody>
      <dsp:txXfrm>
        <a:off x="3319400" y="972722"/>
        <a:ext cx="575342" cy="575342"/>
      </dsp:txXfrm>
    </dsp:sp>
    <dsp:sp modelId="{DB452288-0F47-BE48-931A-59A2B58FFFB2}">
      <dsp:nvSpPr>
        <dsp:cNvPr id="0" name=""/>
        <dsp:cNvSpPr/>
      </dsp:nvSpPr>
      <dsp:spPr>
        <a:xfrm>
          <a:off x="2752198" y="2232505"/>
          <a:ext cx="813656" cy="81365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3900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Hidrología</a:t>
          </a:r>
        </a:p>
      </dsp:txBody>
      <dsp:txXfrm>
        <a:off x="2871355" y="2351662"/>
        <a:ext cx="575342" cy="575342"/>
      </dsp:txXfrm>
    </dsp:sp>
    <dsp:sp modelId="{997F91FF-A857-3D43-8D9B-BCA1A49AD406}">
      <dsp:nvSpPr>
        <dsp:cNvPr id="0" name=""/>
        <dsp:cNvSpPr/>
      </dsp:nvSpPr>
      <dsp:spPr>
        <a:xfrm>
          <a:off x="1423729" y="2253541"/>
          <a:ext cx="813656" cy="81365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3700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Vertedero</a:t>
          </a:r>
        </a:p>
      </dsp:txBody>
      <dsp:txXfrm>
        <a:off x="1542886" y="2372698"/>
        <a:ext cx="575342" cy="575342"/>
      </dsp:txXfrm>
    </dsp:sp>
    <dsp:sp modelId="{E6D558CB-1248-6C40-B395-EE91B881B433}">
      <dsp:nvSpPr>
        <dsp:cNvPr id="0" name=""/>
        <dsp:cNvSpPr/>
      </dsp:nvSpPr>
      <dsp:spPr>
        <a:xfrm>
          <a:off x="854251" y="853565"/>
          <a:ext cx="813656" cy="81365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5300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Presa</a:t>
          </a:r>
        </a:p>
      </dsp:txBody>
      <dsp:txXfrm>
        <a:off x="973408" y="972722"/>
        <a:ext cx="575342" cy="5753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E0916-6BCA-A04F-A7E9-014AC4B250C8}">
      <dsp:nvSpPr>
        <dsp:cNvPr id="0" name=""/>
        <dsp:cNvSpPr/>
      </dsp:nvSpPr>
      <dsp:spPr>
        <a:xfrm>
          <a:off x="1441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E0933-E472-E54F-89B7-F84E921C2F2D}">
      <dsp:nvSpPr>
        <dsp:cNvPr id="0" name=""/>
        <dsp:cNvSpPr/>
      </dsp:nvSpPr>
      <dsp:spPr>
        <a:xfrm>
          <a:off x="52646" y="51204"/>
          <a:ext cx="409635" cy="409635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58A7-5A5B-8748-B6B8-0D3C11D4251E}">
      <dsp:nvSpPr>
        <dsp:cNvPr id="0" name=""/>
        <dsp:cNvSpPr/>
      </dsp:nvSpPr>
      <dsp:spPr>
        <a:xfrm>
          <a:off x="620161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Especialista en Fundamentos de Ciberseguridad</a:t>
          </a:r>
          <a:endParaRPr lang="es-ES" sz="1600" kern="1200" dirty="0"/>
        </a:p>
      </dsp:txBody>
      <dsp:txXfrm>
        <a:off x="620161" y="0"/>
        <a:ext cx="1514797" cy="512044"/>
      </dsp:txXfrm>
    </dsp:sp>
    <dsp:sp modelId="{2276F954-4816-F145-AE7D-E119B3CAC659}">
      <dsp:nvSpPr>
        <dsp:cNvPr id="0" name=""/>
        <dsp:cNvSpPr/>
      </dsp:nvSpPr>
      <dsp:spPr>
        <a:xfrm>
          <a:off x="2241635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3D40F-BFE9-EF4F-9A98-64DAFFC56603}">
      <dsp:nvSpPr>
        <dsp:cNvPr id="0" name=""/>
        <dsp:cNvSpPr/>
      </dsp:nvSpPr>
      <dsp:spPr>
        <a:xfrm>
          <a:off x="2292840" y="51204"/>
          <a:ext cx="409635" cy="409635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6881-D71C-C94F-ABD1-BACAC0C823B4}">
      <dsp:nvSpPr>
        <dsp:cNvPr id="0" name=""/>
        <dsp:cNvSpPr/>
      </dsp:nvSpPr>
      <dsp:spPr>
        <a:xfrm>
          <a:off x="2860356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evaluación de riesgos de ciberseguridad</a:t>
          </a:r>
        </a:p>
      </dsp:txBody>
      <dsp:txXfrm>
        <a:off x="2860356" y="0"/>
        <a:ext cx="1514797" cy="512044"/>
      </dsp:txXfrm>
    </dsp:sp>
    <dsp:sp modelId="{F78BBF49-E676-E24D-937D-9AE4D96B286A}">
      <dsp:nvSpPr>
        <dsp:cNvPr id="0" name=""/>
        <dsp:cNvSpPr/>
      </dsp:nvSpPr>
      <dsp:spPr>
        <a:xfrm>
          <a:off x="4481829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0DA00-6280-D44F-9E65-1C4572F4DC10}">
      <dsp:nvSpPr>
        <dsp:cNvPr id="0" name=""/>
        <dsp:cNvSpPr/>
      </dsp:nvSpPr>
      <dsp:spPr>
        <a:xfrm>
          <a:off x="4533034" y="51204"/>
          <a:ext cx="409635" cy="409635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8CA03-81AC-8344-8177-8E2B23BA6587}">
      <dsp:nvSpPr>
        <dsp:cNvPr id="0" name=""/>
        <dsp:cNvSpPr/>
      </dsp:nvSpPr>
      <dsp:spPr>
        <a:xfrm>
          <a:off x="5100550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diseño de ciberseguridad</a:t>
          </a:r>
        </a:p>
      </dsp:txBody>
      <dsp:txXfrm>
        <a:off x="5100550" y="0"/>
        <a:ext cx="1514797" cy="512044"/>
      </dsp:txXfrm>
    </dsp:sp>
    <dsp:sp modelId="{58203BE9-FF7F-4847-A3FE-EF5552280335}">
      <dsp:nvSpPr>
        <dsp:cNvPr id="0" name=""/>
        <dsp:cNvSpPr/>
      </dsp:nvSpPr>
      <dsp:spPr>
        <a:xfrm>
          <a:off x="6722024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D4B5A-7F06-DC40-A8C1-BA3C33867645}">
      <dsp:nvSpPr>
        <dsp:cNvPr id="0" name=""/>
        <dsp:cNvSpPr/>
      </dsp:nvSpPr>
      <dsp:spPr>
        <a:xfrm>
          <a:off x="6773228" y="51204"/>
          <a:ext cx="409635" cy="40963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36BC5-30E3-B141-B198-4BADB3085F49}">
      <dsp:nvSpPr>
        <dsp:cNvPr id="0" name=""/>
        <dsp:cNvSpPr/>
      </dsp:nvSpPr>
      <dsp:spPr>
        <a:xfrm>
          <a:off x="7340744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mantenimiento/operaciones de ciberseguridad</a:t>
          </a:r>
        </a:p>
      </dsp:txBody>
      <dsp:txXfrm>
        <a:off x="7340744" y="0"/>
        <a:ext cx="1514797" cy="5120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7939F-E2DD-CC41-B4EF-BFE65835B28C}">
      <dsp:nvSpPr>
        <dsp:cNvPr id="0" name=""/>
        <dsp:cNvSpPr/>
      </dsp:nvSpPr>
      <dsp:spPr>
        <a:xfrm rot="10800000">
          <a:off x="1463287" y="259"/>
          <a:ext cx="5206342" cy="60766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962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200" b="1" kern="1200" dirty="0"/>
            <a:t>Discutir los principios detrás de un Programa de </a:t>
          </a:r>
          <a:r>
            <a:rPr lang="es-PY" sz="1200" b="1" kern="1200" dirty="0">
              <a:latin typeface="Calibri"/>
            </a:rPr>
            <a:t>Ciberseguridad</a:t>
          </a:r>
          <a:r>
            <a:rPr lang="es-PY" sz="1200" b="1" kern="1200" dirty="0"/>
            <a:t> Industrial de largo plazo.</a:t>
          </a:r>
          <a:endParaRPr lang="es-PY" sz="1200" kern="1200" dirty="0"/>
        </a:p>
      </dsp:txBody>
      <dsp:txXfrm rot="10800000">
        <a:off x="1615202" y="259"/>
        <a:ext cx="5054427" cy="607662"/>
      </dsp:txXfrm>
    </dsp:sp>
    <dsp:sp modelId="{D165775D-ECBE-D24C-B179-A06A77C35496}">
      <dsp:nvSpPr>
        <dsp:cNvPr id="0" name=""/>
        <dsp:cNvSpPr/>
      </dsp:nvSpPr>
      <dsp:spPr>
        <a:xfrm>
          <a:off x="1159456" y="259"/>
          <a:ext cx="607662" cy="607662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CBBDCEA-48C7-F746-8301-46D5EDDFBE8E}">
      <dsp:nvSpPr>
        <dsp:cNvPr id="0" name=""/>
        <dsp:cNvSpPr/>
      </dsp:nvSpPr>
      <dsp:spPr>
        <a:xfrm rot="10800000">
          <a:off x="1463287" y="778356"/>
          <a:ext cx="5206342" cy="60766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962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200" b="1" kern="1200" dirty="0"/>
            <a:t>Interpretar las Guías de </a:t>
          </a:r>
          <a:r>
            <a:rPr lang="es-PY" sz="1200" b="1" kern="1200" dirty="0">
              <a:latin typeface="Calibri"/>
            </a:rPr>
            <a:t>Ciberseguridad</a:t>
          </a:r>
          <a:r>
            <a:rPr lang="es-PY" sz="1200" b="1" kern="1200" dirty="0"/>
            <a:t> de ISA99/IEC-62443 y aplicarlas en su operación.</a:t>
          </a:r>
          <a:endParaRPr lang="es-PY" sz="1200" kern="1200" dirty="0"/>
        </a:p>
      </dsp:txBody>
      <dsp:txXfrm rot="10800000">
        <a:off x="1615202" y="778356"/>
        <a:ext cx="5054427" cy="607662"/>
      </dsp:txXfrm>
    </dsp:sp>
    <dsp:sp modelId="{AD847E70-C587-C84A-8B7F-CC50DBD2A5E8}">
      <dsp:nvSpPr>
        <dsp:cNvPr id="0" name=""/>
        <dsp:cNvSpPr/>
      </dsp:nvSpPr>
      <dsp:spPr>
        <a:xfrm>
          <a:off x="1159456" y="778356"/>
          <a:ext cx="607662" cy="607662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C03FFF3-A549-9D4F-B504-D1035473B23F}">
      <dsp:nvSpPr>
        <dsp:cNvPr id="0" name=""/>
        <dsp:cNvSpPr/>
      </dsp:nvSpPr>
      <dsp:spPr>
        <a:xfrm rot="10800000">
          <a:off x="1463287" y="1556453"/>
          <a:ext cx="5206342" cy="60766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962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200" b="1" kern="1200" dirty="0"/>
            <a:t>Definir los fundamentos de riesgo y metodologías de análisis de vulnerabilidades.</a:t>
          </a:r>
          <a:endParaRPr lang="es-PY" sz="1200" kern="1200" dirty="0"/>
        </a:p>
      </dsp:txBody>
      <dsp:txXfrm rot="10800000">
        <a:off x="1615202" y="1556453"/>
        <a:ext cx="5054427" cy="607662"/>
      </dsp:txXfrm>
    </dsp:sp>
    <dsp:sp modelId="{6C4ABC99-73CA-4043-B9FE-FA5A4E3D6F0B}">
      <dsp:nvSpPr>
        <dsp:cNvPr id="0" name=""/>
        <dsp:cNvSpPr/>
      </dsp:nvSpPr>
      <dsp:spPr>
        <a:xfrm>
          <a:off x="1159456" y="1556453"/>
          <a:ext cx="607662" cy="607662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E6BCA74-E18E-0E44-83E5-C9E6A67E2D85}">
      <dsp:nvSpPr>
        <dsp:cNvPr id="0" name=""/>
        <dsp:cNvSpPr/>
      </dsp:nvSpPr>
      <dsp:spPr>
        <a:xfrm rot="10800000">
          <a:off x="1463287" y="2334551"/>
          <a:ext cx="5206342" cy="60766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7962" tIns="45720" rIns="85344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200" b="1" kern="1200" dirty="0"/>
            <a:t>Analizar las tendencias actuales en incidentes de </a:t>
          </a:r>
          <a:r>
            <a:rPr lang="es-PY" sz="1200" b="1" kern="1200" dirty="0">
              <a:latin typeface="Calibri"/>
            </a:rPr>
            <a:t>Ciberseguridad</a:t>
          </a:r>
          <a:r>
            <a:rPr lang="es-PY" sz="1200" b="1" kern="1200" dirty="0"/>
            <a:t> industrial y métodos usados por los</a:t>
          </a:r>
          <a:r>
            <a:rPr lang="es-PY" sz="1200" b="1" kern="1200" dirty="0">
              <a:latin typeface="Calibri"/>
            </a:rPr>
            <a:t> ciberdelincuentes</a:t>
          </a:r>
          <a:r>
            <a:rPr lang="es-PY" sz="1200" b="1" kern="1200" dirty="0"/>
            <a:t> para atacar a un sistema.</a:t>
          </a:r>
          <a:endParaRPr lang="es-PY" sz="1200" kern="1200" dirty="0"/>
        </a:p>
      </dsp:txBody>
      <dsp:txXfrm rot="10800000">
        <a:off x="1615202" y="2334551"/>
        <a:ext cx="5054427" cy="607662"/>
      </dsp:txXfrm>
    </dsp:sp>
    <dsp:sp modelId="{67098904-B119-C146-856A-19EF52341940}">
      <dsp:nvSpPr>
        <dsp:cNvPr id="0" name=""/>
        <dsp:cNvSpPr/>
      </dsp:nvSpPr>
      <dsp:spPr>
        <a:xfrm>
          <a:off x="1159456" y="2334551"/>
          <a:ext cx="607662" cy="607662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E0916-6BCA-A04F-A7E9-014AC4B250C8}">
      <dsp:nvSpPr>
        <dsp:cNvPr id="0" name=""/>
        <dsp:cNvSpPr/>
      </dsp:nvSpPr>
      <dsp:spPr>
        <a:xfrm>
          <a:off x="1441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E0933-E472-E54F-89B7-F84E921C2F2D}">
      <dsp:nvSpPr>
        <dsp:cNvPr id="0" name=""/>
        <dsp:cNvSpPr/>
      </dsp:nvSpPr>
      <dsp:spPr>
        <a:xfrm>
          <a:off x="52646" y="51204"/>
          <a:ext cx="409635" cy="409635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58A7-5A5B-8748-B6B8-0D3C11D4251E}">
      <dsp:nvSpPr>
        <dsp:cNvPr id="0" name=""/>
        <dsp:cNvSpPr/>
      </dsp:nvSpPr>
      <dsp:spPr>
        <a:xfrm>
          <a:off x="620161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Especialista en Fundamentos de Ciberseguridad</a:t>
          </a:r>
          <a:endParaRPr lang="es-ES" sz="1600" kern="1200" dirty="0"/>
        </a:p>
      </dsp:txBody>
      <dsp:txXfrm>
        <a:off x="620161" y="0"/>
        <a:ext cx="1514797" cy="512044"/>
      </dsp:txXfrm>
    </dsp:sp>
    <dsp:sp modelId="{2276F954-4816-F145-AE7D-E119B3CAC659}">
      <dsp:nvSpPr>
        <dsp:cNvPr id="0" name=""/>
        <dsp:cNvSpPr/>
      </dsp:nvSpPr>
      <dsp:spPr>
        <a:xfrm>
          <a:off x="2241635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3D40F-BFE9-EF4F-9A98-64DAFFC56603}">
      <dsp:nvSpPr>
        <dsp:cNvPr id="0" name=""/>
        <dsp:cNvSpPr/>
      </dsp:nvSpPr>
      <dsp:spPr>
        <a:xfrm>
          <a:off x="2292840" y="51204"/>
          <a:ext cx="409635" cy="409635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6881-D71C-C94F-ABD1-BACAC0C823B4}">
      <dsp:nvSpPr>
        <dsp:cNvPr id="0" name=""/>
        <dsp:cNvSpPr/>
      </dsp:nvSpPr>
      <dsp:spPr>
        <a:xfrm>
          <a:off x="2860356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evaluación de riesgos de ciberseguridad</a:t>
          </a:r>
        </a:p>
      </dsp:txBody>
      <dsp:txXfrm>
        <a:off x="2860356" y="0"/>
        <a:ext cx="1514797" cy="512044"/>
      </dsp:txXfrm>
    </dsp:sp>
    <dsp:sp modelId="{F78BBF49-E676-E24D-937D-9AE4D96B286A}">
      <dsp:nvSpPr>
        <dsp:cNvPr id="0" name=""/>
        <dsp:cNvSpPr/>
      </dsp:nvSpPr>
      <dsp:spPr>
        <a:xfrm>
          <a:off x="4481829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0DA00-6280-D44F-9E65-1C4572F4DC10}">
      <dsp:nvSpPr>
        <dsp:cNvPr id="0" name=""/>
        <dsp:cNvSpPr/>
      </dsp:nvSpPr>
      <dsp:spPr>
        <a:xfrm>
          <a:off x="4533034" y="51204"/>
          <a:ext cx="409635" cy="409635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8CA03-81AC-8344-8177-8E2B23BA6587}">
      <dsp:nvSpPr>
        <dsp:cNvPr id="0" name=""/>
        <dsp:cNvSpPr/>
      </dsp:nvSpPr>
      <dsp:spPr>
        <a:xfrm>
          <a:off x="5100550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diseño de ciberseguridad</a:t>
          </a:r>
        </a:p>
      </dsp:txBody>
      <dsp:txXfrm>
        <a:off x="5100550" y="0"/>
        <a:ext cx="1514797" cy="512044"/>
      </dsp:txXfrm>
    </dsp:sp>
    <dsp:sp modelId="{58203BE9-FF7F-4847-A3FE-EF5552280335}">
      <dsp:nvSpPr>
        <dsp:cNvPr id="0" name=""/>
        <dsp:cNvSpPr/>
      </dsp:nvSpPr>
      <dsp:spPr>
        <a:xfrm>
          <a:off x="6722024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D4B5A-7F06-DC40-A8C1-BA3C33867645}">
      <dsp:nvSpPr>
        <dsp:cNvPr id="0" name=""/>
        <dsp:cNvSpPr/>
      </dsp:nvSpPr>
      <dsp:spPr>
        <a:xfrm>
          <a:off x="6773228" y="51204"/>
          <a:ext cx="409635" cy="40963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36BC5-30E3-B141-B198-4BADB3085F49}">
      <dsp:nvSpPr>
        <dsp:cNvPr id="0" name=""/>
        <dsp:cNvSpPr/>
      </dsp:nvSpPr>
      <dsp:spPr>
        <a:xfrm>
          <a:off x="7340744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mantenimiento/operaciones de ciberseguridad</a:t>
          </a:r>
        </a:p>
      </dsp:txBody>
      <dsp:txXfrm>
        <a:off x="7340744" y="0"/>
        <a:ext cx="1514797" cy="5120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43359-B907-B44E-93B8-129EF69757FF}">
      <dsp:nvSpPr>
        <dsp:cNvPr id="0" name=""/>
        <dsp:cNvSpPr/>
      </dsp:nvSpPr>
      <dsp:spPr>
        <a:xfrm rot="10800000">
          <a:off x="1375466" y="782"/>
          <a:ext cx="4925128" cy="53970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7996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300" b="1" kern="1200" dirty="0"/>
            <a:t>Especificar, reunir o generar la información de </a:t>
          </a:r>
          <a:r>
            <a:rPr lang="es-PY" sz="1300" b="1" kern="1200" dirty="0">
              <a:latin typeface="Calibri"/>
            </a:rPr>
            <a:t>Ciberseguridad</a:t>
          </a:r>
          <a:r>
            <a:rPr lang="es-PY" sz="1300" b="1" kern="1200" dirty="0"/>
            <a:t> necesaria para realizar la evaluación</a:t>
          </a:r>
          <a:endParaRPr lang="es-PY" sz="1300" kern="1200" dirty="0"/>
        </a:p>
      </dsp:txBody>
      <dsp:txXfrm rot="10800000">
        <a:off x="1510393" y="782"/>
        <a:ext cx="4790201" cy="539707"/>
      </dsp:txXfrm>
    </dsp:sp>
    <dsp:sp modelId="{27F3FC7A-F873-074C-B599-05C98BA1D2FC}">
      <dsp:nvSpPr>
        <dsp:cNvPr id="0" name=""/>
        <dsp:cNvSpPr/>
      </dsp:nvSpPr>
      <dsp:spPr>
        <a:xfrm>
          <a:off x="1105612" y="782"/>
          <a:ext cx="539707" cy="53970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790E79-29BF-E04B-B89E-100606A491C5}">
      <dsp:nvSpPr>
        <dsp:cNvPr id="0" name=""/>
        <dsp:cNvSpPr/>
      </dsp:nvSpPr>
      <dsp:spPr>
        <a:xfrm rot="10800000">
          <a:off x="1375466" y="680881"/>
          <a:ext cx="4925128" cy="53970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7996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300" b="1" kern="1200" dirty="0"/>
            <a:t>Identificar las vulnerabilidades de </a:t>
          </a:r>
          <a:r>
            <a:rPr lang="es-PY" sz="1300" b="1" kern="1200" dirty="0">
              <a:latin typeface="Calibri"/>
            </a:rPr>
            <a:t>Ciberseguridad</a:t>
          </a:r>
          <a:r>
            <a:rPr lang="es-PY" sz="1300" b="1" kern="1200" dirty="0"/>
            <a:t> inherentes al producto</a:t>
          </a:r>
          <a:endParaRPr lang="es-PY" sz="1300" kern="1200" dirty="0"/>
        </a:p>
      </dsp:txBody>
      <dsp:txXfrm rot="10800000">
        <a:off x="1510393" y="680881"/>
        <a:ext cx="4790201" cy="539707"/>
      </dsp:txXfrm>
    </dsp:sp>
    <dsp:sp modelId="{52E31A05-9C56-344E-82AE-CF3AE306C4DC}">
      <dsp:nvSpPr>
        <dsp:cNvPr id="0" name=""/>
        <dsp:cNvSpPr/>
      </dsp:nvSpPr>
      <dsp:spPr>
        <a:xfrm>
          <a:off x="1105612" y="680881"/>
          <a:ext cx="539707" cy="53970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F3634-D90E-8D4C-A7E0-1CCC2CFDA47F}">
      <dsp:nvSpPr>
        <dsp:cNvPr id="0" name=""/>
        <dsp:cNvSpPr/>
      </dsp:nvSpPr>
      <dsp:spPr>
        <a:xfrm rot="10800000">
          <a:off x="1375466" y="1360980"/>
          <a:ext cx="4925128" cy="53970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7996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300" b="1" kern="1200" dirty="0"/>
            <a:t>Organizar y facilitar una evaluación de riesgos de </a:t>
          </a:r>
          <a:r>
            <a:rPr lang="es-PY" sz="1300" b="1" kern="1200" dirty="0">
              <a:latin typeface="Calibri"/>
            </a:rPr>
            <a:t>Ciberseguridad</a:t>
          </a:r>
          <a:r>
            <a:rPr lang="es-PY" sz="1300" b="1" kern="1200" dirty="0"/>
            <a:t> para un sistema integrado</a:t>
          </a:r>
          <a:endParaRPr lang="es-PY" sz="1300" kern="1200" dirty="0"/>
        </a:p>
      </dsp:txBody>
      <dsp:txXfrm rot="10800000">
        <a:off x="1510393" y="1360980"/>
        <a:ext cx="4790201" cy="539707"/>
      </dsp:txXfrm>
    </dsp:sp>
    <dsp:sp modelId="{11E13127-68E6-F448-87AB-E9A71BE4BD5A}">
      <dsp:nvSpPr>
        <dsp:cNvPr id="0" name=""/>
        <dsp:cNvSpPr/>
      </dsp:nvSpPr>
      <dsp:spPr>
        <a:xfrm>
          <a:off x="1105612" y="1360980"/>
          <a:ext cx="539707" cy="53970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F27AFF-DF26-3D4A-9308-3E1C926CDBD0}">
      <dsp:nvSpPr>
        <dsp:cNvPr id="0" name=""/>
        <dsp:cNvSpPr/>
      </dsp:nvSpPr>
      <dsp:spPr>
        <a:xfrm rot="10800000">
          <a:off x="1375466" y="2041080"/>
          <a:ext cx="4925128" cy="53970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7996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300" b="1" kern="1200" dirty="0"/>
            <a:t>Identificar las lagunas en las políticas, procedimientos y las normas existentes en la compañía</a:t>
          </a:r>
          <a:endParaRPr lang="es-PY" sz="1300" kern="1200" dirty="0"/>
        </a:p>
      </dsp:txBody>
      <dsp:txXfrm rot="10800000">
        <a:off x="1510393" y="2041080"/>
        <a:ext cx="4790201" cy="539707"/>
      </dsp:txXfrm>
    </dsp:sp>
    <dsp:sp modelId="{784792C9-95BB-854C-AED1-660A2B1E5062}">
      <dsp:nvSpPr>
        <dsp:cNvPr id="0" name=""/>
        <dsp:cNvSpPr/>
      </dsp:nvSpPr>
      <dsp:spPr>
        <a:xfrm>
          <a:off x="1105612" y="2041080"/>
          <a:ext cx="539707" cy="53970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E0916-6BCA-A04F-A7E9-014AC4B250C8}">
      <dsp:nvSpPr>
        <dsp:cNvPr id="0" name=""/>
        <dsp:cNvSpPr/>
      </dsp:nvSpPr>
      <dsp:spPr>
        <a:xfrm>
          <a:off x="1441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E0933-E472-E54F-89B7-F84E921C2F2D}">
      <dsp:nvSpPr>
        <dsp:cNvPr id="0" name=""/>
        <dsp:cNvSpPr/>
      </dsp:nvSpPr>
      <dsp:spPr>
        <a:xfrm>
          <a:off x="52646" y="51204"/>
          <a:ext cx="409635" cy="409635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58A7-5A5B-8748-B6B8-0D3C11D4251E}">
      <dsp:nvSpPr>
        <dsp:cNvPr id="0" name=""/>
        <dsp:cNvSpPr/>
      </dsp:nvSpPr>
      <dsp:spPr>
        <a:xfrm>
          <a:off x="620161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Especialista en Fundamentos de Ciberseguridad</a:t>
          </a:r>
          <a:endParaRPr lang="es-ES" sz="1600" kern="1200" dirty="0"/>
        </a:p>
      </dsp:txBody>
      <dsp:txXfrm>
        <a:off x="620161" y="0"/>
        <a:ext cx="1514797" cy="512044"/>
      </dsp:txXfrm>
    </dsp:sp>
    <dsp:sp modelId="{2276F954-4816-F145-AE7D-E119B3CAC659}">
      <dsp:nvSpPr>
        <dsp:cNvPr id="0" name=""/>
        <dsp:cNvSpPr/>
      </dsp:nvSpPr>
      <dsp:spPr>
        <a:xfrm>
          <a:off x="2241635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3D40F-BFE9-EF4F-9A98-64DAFFC56603}">
      <dsp:nvSpPr>
        <dsp:cNvPr id="0" name=""/>
        <dsp:cNvSpPr/>
      </dsp:nvSpPr>
      <dsp:spPr>
        <a:xfrm>
          <a:off x="2292840" y="51204"/>
          <a:ext cx="409635" cy="409635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6881-D71C-C94F-ABD1-BACAC0C823B4}">
      <dsp:nvSpPr>
        <dsp:cNvPr id="0" name=""/>
        <dsp:cNvSpPr/>
      </dsp:nvSpPr>
      <dsp:spPr>
        <a:xfrm>
          <a:off x="2860356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evaluación de riesgos de ciberseguridad</a:t>
          </a:r>
        </a:p>
      </dsp:txBody>
      <dsp:txXfrm>
        <a:off x="2860356" y="0"/>
        <a:ext cx="1514797" cy="512044"/>
      </dsp:txXfrm>
    </dsp:sp>
    <dsp:sp modelId="{F78BBF49-E676-E24D-937D-9AE4D96B286A}">
      <dsp:nvSpPr>
        <dsp:cNvPr id="0" name=""/>
        <dsp:cNvSpPr/>
      </dsp:nvSpPr>
      <dsp:spPr>
        <a:xfrm>
          <a:off x="4481829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0DA00-6280-D44F-9E65-1C4572F4DC10}">
      <dsp:nvSpPr>
        <dsp:cNvPr id="0" name=""/>
        <dsp:cNvSpPr/>
      </dsp:nvSpPr>
      <dsp:spPr>
        <a:xfrm>
          <a:off x="4533034" y="51204"/>
          <a:ext cx="409635" cy="409635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8CA03-81AC-8344-8177-8E2B23BA6587}">
      <dsp:nvSpPr>
        <dsp:cNvPr id="0" name=""/>
        <dsp:cNvSpPr/>
      </dsp:nvSpPr>
      <dsp:spPr>
        <a:xfrm>
          <a:off x="5100550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diseño de ciberseguridad</a:t>
          </a:r>
        </a:p>
      </dsp:txBody>
      <dsp:txXfrm>
        <a:off x="5100550" y="0"/>
        <a:ext cx="1514797" cy="512044"/>
      </dsp:txXfrm>
    </dsp:sp>
    <dsp:sp modelId="{58203BE9-FF7F-4847-A3FE-EF5552280335}">
      <dsp:nvSpPr>
        <dsp:cNvPr id="0" name=""/>
        <dsp:cNvSpPr/>
      </dsp:nvSpPr>
      <dsp:spPr>
        <a:xfrm>
          <a:off x="6722024" y="0"/>
          <a:ext cx="512044" cy="5120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D4B5A-7F06-DC40-A8C1-BA3C33867645}">
      <dsp:nvSpPr>
        <dsp:cNvPr id="0" name=""/>
        <dsp:cNvSpPr/>
      </dsp:nvSpPr>
      <dsp:spPr>
        <a:xfrm>
          <a:off x="6773228" y="51204"/>
          <a:ext cx="409635" cy="40963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36BC5-30E3-B141-B198-4BADB3085F49}">
      <dsp:nvSpPr>
        <dsp:cNvPr id="0" name=""/>
        <dsp:cNvSpPr/>
      </dsp:nvSpPr>
      <dsp:spPr>
        <a:xfrm>
          <a:off x="7340744" y="0"/>
          <a:ext cx="1514797" cy="51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600" kern="1200" dirty="0"/>
            <a:t>ISA/IEC 62443 </a:t>
          </a:r>
          <a:r>
            <a:rPr lang="es-ES" sz="1600" kern="1200" dirty="0"/>
            <a:t>Especialista en mantenimiento/operaciones de ciberseguridad</a:t>
          </a:r>
        </a:p>
      </dsp:txBody>
      <dsp:txXfrm>
        <a:off x="7340744" y="0"/>
        <a:ext cx="1514797" cy="5120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4E335-DCED-914B-BD67-A51F7CB10C94}">
      <dsp:nvSpPr>
        <dsp:cNvPr id="0" name=""/>
        <dsp:cNvSpPr/>
      </dsp:nvSpPr>
      <dsp:spPr>
        <a:xfrm rot="10800000">
          <a:off x="1297727" y="1922"/>
          <a:ext cx="4549105" cy="6076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93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500" b="1" kern="1200" dirty="0"/>
            <a:t>Desarrollar una especificación de requisitos de </a:t>
          </a:r>
          <a:r>
            <a:rPr lang="es-PY" sz="1500" b="1" kern="1200" dirty="0">
              <a:latin typeface="Calibri"/>
            </a:rPr>
            <a:t>Ciberseguridad</a:t>
          </a:r>
          <a:endParaRPr lang="es-PY" sz="1500" kern="1200" dirty="0"/>
        </a:p>
      </dsp:txBody>
      <dsp:txXfrm rot="10800000">
        <a:off x="1449627" y="1922"/>
        <a:ext cx="4397205" cy="607601"/>
      </dsp:txXfrm>
    </dsp:sp>
    <dsp:sp modelId="{83751057-7C7D-8F4A-BDEF-3A0126A4FBF8}">
      <dsp:nvSpPr>
        <dsp:cNvPr id="0" name=""/>
        <dsp:cNvSpPr/>
      </dsp:nvSpPr>
      <dsp:spPr>
        <a:xfrm>
          <a:off x="993926" y="1922"/>
          <a:ext cx="607601" cy="60760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C710FD4-007A-E248-8008-CE5623A68E90}">
      <dsp:nvSpPr>
        <dsp:cNvPr id="0" name=""/>
        <dsp:cNvSpPr/>
      </dsp:nvSpPr>
      <dsp:spPr>
        <a:xfrm rot="10800000">
          <a:off x="1297727" y="790898"/>
          <a:ext cx="4549105" cy="6076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93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500" b="1" kern="1200" dirty="0"/>
            <a:t>Elaborar un diseño conceptual basado en la información en un Análisis de Riesgo</a:t>
          </a:r>
          <a:endParaRPr lang="es-PY" sz="1500" kern="1200" dirty="0"/>
        </a:p>
      </dsp:txBody>
      <dsp:txXfrm rot="10800000">
        <a:off x="1449627" y="790898"/>
        <a:ext cx="4397205" cy="607601"/>
      </dsp:txXfrm>
    </dsp:sp>
    <dsp:sp modelId="{653B706D-B8FC-9C47-BEFF-8C0A3468ADB3}">
      <dsp:nvSpPr>
        <dsp:cNvPr id="0" name=""/>
        <dsp:cNvSpPr/>
      </dsp:nvSpPr>
      <dsp:spPr>
        <a:xfrm>
          <a:off x="993926" y="790898"/>
          <a:ext cx="607601" cy="60760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48FB691-FC90-994C-A900-2CCF526D36E9}">
      <dsp:nvSpPr>
        <dsp:cNvPr id="0" name=""/>
        <dsp:cNvSpPr/>
      </dsp:nvSpPr>
      <dsp:spPr>
        <a:xfrm rot="10800000">
          <a:off x="1297727" y="1579873"/>
          <a:ext cx="4549105" cy="6076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93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500" b="1" kern="1200" dirty="0"/>
            <a:t>Fundamentar especificaciones endurecimiento del sistema</a:t>
          </a:r>
          <a:endParaRPr lang="es-PY" sz="1500" kern="1200" dirty="0"/>
        </a:p>
      </dsp:txBody>
      <dsp:txXfrm rot="10800000">
        <a:off x="1449627" y="1579873"/>
        <a:ext cx="4397205" cy="607601"/>
      </dsp:txXfrm>
    </dsp:sp>
    <dsp:sp modelId="{4A6CFF09-A6B3-7549-B954-276FECEFAEE0}">
      <dsp:nvSpPr>
        <dsp:cNvPr id="0" name=""/>
        <dsp:cNvSpPr/>
      </dsp:nvSpPr>
      <dsp:spPr>
        <a:xfrm>
          <a:off x="993926" y="1579873"/>
          <a:ext cx="607601" cy="60760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114E2B5-38D4-8645-B671-E59E832C9156}">
      <dsp:nvSpPr>
        <dsp:cNvPr id="0" name=""/>
        <dsp:cNvSpPr/>
      </dsp:nvSpPr>
      <dsp:spPr>
        <a:xfrm rot="10800000">
          <a:off x="1297727" y="2368849"/>
          <a:ext cx="4549105" cy="6076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93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500" b="1" kern="1200" dirty="0"/>
            <a:t>Diseñar un plan de pruebas de aceptación Ciberseguridad</a:t>
          </a:r>
          <a:endParaRPr lang="es-PY" sz="1500" kern="1200" dirty="0"/>
        </a:p>
      </dsp:txBody>
      <dsp:txXfrm rot="10800000">
        <a:off x="1449627" y="2368849"/>
        <a:ext cx="4397205" cy="607601"/>
      </dsp:txXfrm>
    </dsp:sp>
    <dsp:sp modelId="{2764B37E-C9A8-0A4F-803A-75E501FA9B68}">
      <dsp:nvSpPr>
        <dsp:cNvPr id="0" name=""/>
        <dsp:cNvSpPr/>
      </dsp:nvSpPr>
      <dsp:spPr>
        <a:xfrm>
          <a:off x="993926" y="2368849"/>
          <a:ext cx="607601" cy="60760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682E-F04C-BA43-81C5-300D2D925577}" type="datetimeFigureOut">
              <a:rPr lang="es-PY" smtClean="0"/>
              <a:t>30/5/2021</a:t>
            </a:fld>
            <a:endParaRPr lang="es-PY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Y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95C9C-0971-234C-8273-3A6265238CE4}" type="slidenum">
              <a:rPr lang="es-PY" smtClean="0"/>
              <a:t>‹#›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85188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Advanced Persistent Threat</a:t>
            </a:r>
          </a:p>
          <a:p>
            <a:endParaRPr lang="es-P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95C9C-0971-234C-8273-3A6265238CE4}" type="slidenum">
              <a:rPr lang="es-PY" smtClean="0"/>
              <a:t>6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3859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1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70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85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70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85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48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0"/>
            <a:ext cx="601434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3531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355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0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12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2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9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3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9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355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1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2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6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6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6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978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0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35.tiff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38.tiff"/><Relationship Id="rId15" Type="http://schemas.openxmlformats.org/officeDocument/2006/relationships/image" Target="../media/image43.png"/><Relationship Id="rId10" Type="http://schemas.openxmlformats.org/officeDocument/2006/relationships/diagramData" Target="../diagrams/data3.xml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334" y="799396"/>
            <a:ext cx="3552791" cy="354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CIBERSEGURIDAD INDUSTRIAL</a:t>
            </a:r>
            <a:endParaRPr lang="en-US" sz="3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aixaDeTexto 2">
            <a:extLst>
              <a:ext uri="{FF2B5EF4-FFF2-40B4-BE49-F238E27FC236}">
                <a16:creationId xmlns:a16="http://schemas.microsoft.com/office/drawing/2014/main" id="{1D7380F3-16BB-4293-841A-09D9ADCC8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50896"/>
              </p:ext>
            </p:extLst>
          </p:nvPr>
        </p:nvGraphicFramePr>
        <p:xfrm>
          <a:off x="3745307" y="937941"/>
          <a:ext cx="4308514" cy="354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997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5458" y="540723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 EQUIPOS DE CAMPO Y SENSORES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35FAF2F-D650-B043-825E-E6DD6966B8F5}"/>
              </a:ext>
            </a:extLst>
          </p:cNvPr>
          <p:cNvSpPr/>
          <p:nvPr/>
        </p:nvSpPr>
        <p:spPr>
          <a:xfrm>
            <a:off x="8604" y="4790345"/>
            <a:ext cx="9126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s-PY" sz="1400" dirty="0"/>
              <a:t>Weiss, Joe. (2017). “</a:t>
            </a:r>
            <a:r>
              <a:rPr lang="es-PY" sz="1400" b="1" dirty="0"/>
              <a:t>Cyber Security Issues with Level 0 through 1 Devices</a:t>
            </a:r>
            <a:r>
              <a:rPr lang="es-PY" sz="1400" dirty="0"/>
              <a:t>”.  DEFCON 2017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4EF7F9-EF15-D04C-A96D-E69376947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" y="1707654"/>
            <a:ext cx="4704702" cy="22322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7F9421-F836-F842-B1EC-C9F7F4441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39619"/>
            <a:ext cx="4410776" cy="29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300B509-73A9-0549-AA2C-E13FB5EF3FCF}"/>
              </a:ext>
            </a:extLst>
          </p:cNvPr>
          <p:cNvGrpSpPr/>
          <p:nvPr/>
        </p:nvGrpSpPr>
        <p:grpSpPr>
          <a:xfrm>
            <a:off x="-51827" y="1369689"/>
            <a:ext cx="9074912" cy="3773811"/>
            <a:chOff x="-51827" y="1369689"/>
            <a:chExt cx="9074912" cy="3773811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BE3D659F-1853-AB4D-BBC6-417386916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67" t="47425" r="18415" b="20802"/>
            <a:stretch/>
          </p:blipFill>
          <p:spPr>
            <a:xfrm>
              <a:off x="6939518" y="2459393"/>
              <a:ext cx="2083567" cy="787896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7CF00F31-19C8-CE4B-B99C-237EFDA0B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3804" y="3444309"/>
              <a:ext cx="2083566" cy="1167859"/>
            </a:xfrm>
            <a:prstGeom prst="rect">
              <a:avLst/>
            </a:prstGeom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8477E41-DDFF-044D-89D3-E97F7B2E2E2F}"/>
                </a:ext>
              </a:extLst>
            </p:cNvPr>
            <p:cNvGrpSpPr/>
            <p:nvPr/>
          </p:nvGrpSpPr>
          <p:grpSpPr>
            <a:xfrm>
              <a:off x="-51827" y="1369689"/>
              <a:ext cx="4868151" cy="3773811"/>
              <a:chOff x="-51827" y="1369689"/>
              <a:chExt cx="4868151" cy="3773811"/>
            </a:xfrm>
          </p:grpSpPr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A84936D6-8BA4-1A42-82DC-35F47077F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4028239"/>
                <a:ext cx="1315787" cy="697547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6DA8C6F4-EB94-9A47-B834-6E95875C5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40" y="1895348"/>
                <a:ext cx="1140759" cy="803734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CCD9E178-460C-F947-B43B-393AC5A4D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636" y="2131242"/>
                <a:ext cx="1140760" cy="634810"/>
              </a:xfrm>
              <a:prstGeom prst="rect">
                <a:avLst/>
              </a:prstGeom>
            </p:spPr>
          </p:pic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CD354DAB-565D-3942-83C3-686FD7530A15}"/>
                  </a:ext>
                </a:extLst>
              </p:cNvPr>
              <p:cNvGrpSpPr/>
              <p:nvPr/>
            </p:nvGrpSpPr>
            <p:grpSpPr>
              <a:xfrm>
                <a:off x="2123969" y="1369689"/>
                <a:ext cx="1835512" cy="485320"/>
                <a:chOff x="1755375" y="1012601"/>
                <a:chExt cx="1835512" cy="485320"/>
              </a:xfrm>
            </p:grpSpPr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FA496BCD-FA24-4944-8AA9-F33548247C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5375" y="1014011"/>
                  <a:ext cx="565053" cy="482501"/>
                </a:xfrm>
                <a:prstGeom prst="rect">
                  <a:avLst/>
                </a:prstGeom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9D759F58-5E06-8C43-BD14-D1F5DFB9D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020" y="1012601"/>
                  <a:ext cx="1297867" cy="485320"/>
                </a:xfrm>
                <a:prstGeom prst="rect">
                  <a:avLst/>
                </a:prstGeom>
              </p:spPr>
            </p:pic>
          </p:grpSp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42E1E497-6C31-8441-B628-66C795F58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0404" y="4163122"/>
                <a:ext cx="1412699" cy="980378"/>
              </a:xfrm>
              <a:prstGeom prst="rect">
                <a:avLst/>
              </a:prstGeom>
            </p:spPr>
          </p:pic>
          <p:graphicFrame>
            <p:nvGraphicFramePr>
              <p:cNvPr id="26" name="Diagrama 25">
                <a:extLst>
                  <a:ext uri="{FF2B5EF4-FFF2-40B4-BE49-F238E27FC236}">
                    <a16:creationId xmlns:a16="http://schemas.microsoft.com/office/drawing/2014/main" id="{9E1DBF49-CC3D-1746-9E4C-6D4B7CAD0A6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57281388"/>
                  </p:ext>
                </p:extLst>
              </p:nvPr>
            </p:nvGraphicFramePr>
            <p:xfrm>
              <a:off x="-51827" y="1588516"/>
              <a:ext cx="4868151" cy="30671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995A985A-A3B3-CD4E-B3C4-A16B9DFE5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8402" y="2878602"/>
                <a:ext cx="736186" cy="611510"/>
              </a:xfrm>
              <a:prstGeom prst="rect">
                <a:avLst/>
              </a:prstGeom>
            </p:spPr>
          </p:pic>
        </p:grpSp>
        <p:sp>
          <p:nvSpPr>
            <p:cNvPr id="30" name="Flecha izquierda y derecha 29">
              <a:extLst>
                <a:ext uri="{FF2B5EF4-FFF2-40B4-BE49-F238E27FC236}">
                  <a16:creationId xmlns:a16="http://schemas.microsoft.com/office/drawing/2014/main" id="{ACA5E0A2-62CA-F749-8532-00EA1A6810F5}"/>
                </a:ext>
              </a:extLst>
            </p:cNvPr>
            <p:cNvSpPr/>
            <p:nvPr/>
          </p:nvSpPr>
          <p:spPr>
            <a:xfrm>
              <a:off x="3635896" y="3221314"/>
              <a:ext cx="3290696" cy="288032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Y"/>
            </a:p>
          </p:txBody>
        </p:sp>
        <p:pic>
          <p:nvPicPr>
            <p:cNvPr id="1026" name="Picture 2" descr="▷ Correlación Entre Mercados y Divisas. Estrategias con Correlaciones">
              <a:extLst>
                <a:ext uri="{FF2B5EF4-FFF2-40B4-BE49-F238E27FC236}">
                  <a16:creationId xmlns:a16="http://schemas.microsoft.com/office/drawing/2014/main" id="{A5A4E766-CA83-2748-B276-991A3B2CE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606" y="2417030"/>
              <a:ext cx="1687576" cy="8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aixaDeTexto 4">
            <a:extLst>
              <a:ext uri="{FF2B5EF4-FFF2-40B4-BE49-F238E27FC236}">
                <a16:creationId xmlns:a16="http://schemas.microsoft.com/office/drawing/2014/main" id="{C90E1002-B840-4F78-BF54-6443827DEE7E}"/>
              </a:ext>
            </a:extLst>
          </p:cNvPr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CASOS DE ESTUDIO</a:t>
            </a:r>
          </a:p>
        </p:txBody>
      </p:sp>
    </p:spTree>
    <p:extLst>
      <p:ext uri="{BB962C8B-B14F-4D97-AF65-F5344CB8AC3E}">
        <p14:creationId xmlns:p14="http://schemas.microsoft.com/office/powerpoint/2010/main" val="238918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39952" y="1131590"/>
            <a:ext cx="47525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FORMACIÓN DE</a:t>
            </a:r>
          </a:p>
          <a:p>
            <a:pPr algn="ctr"/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RECURSOS HUMANOS</a:t>
            </a:r>
          </a:p>
          <a:p>
            <a:pPr algn="ctr"/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ESPECIALIZADOS</a:t>
            </a:r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75869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10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NORMAS INTERNACIONALES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08032E-5500-4C47-8377-456A6E239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9" y="1275606"/>
            <a:ext cx="625584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5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pic>
        <p:nvPicPr>
          <p:cNvPr id="1030" name="Picture 6" descr="Decálogo de la concienciación en ciberseguridad en la empresa | INCIBE">
            <a:extLst>
              <a:ext uri="{FF2B5EF4-FFF2-40B4-BE49-F238E27FC236}">
                <a16:creationId xmlns:a16="http://schemas.microsoft.com/office/drawing/2014/main" id="{A0ABE61F-9F9B-1945-A78D-F322BD8D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91630"/>
            <a:ext cx="6120680" cy="352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1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graphicFrame>
        <p:nvGraphicFramePr>
          <p:cNvPr id="24" name="Marcador de contenido 5">
            <a:extLst>
              <a:ext uri="{FF2B5EF4-FFF2-40B4-BE49-F238E27FC236}">
                <a16:creationId xmlns:a16="http://schemas.microsoft.com/office/drawing/2014/main" id="{A6A20F4B-BE55-2149-AF46-E23A7B164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464714"/>
              </p:ext>
            </p:extLst>
          </p:nvPr>
        </p:nvGraphicFramePr>
        <p:xfrm>
          <a:off x="143508" y="3003798"/>
          <a:ext cx="8856984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lecha abajo 24">
            <a:extLst>
              <a:ext uri="{FF2B5EF4-FFF2-40B4-BE49-F238E27FC236}">
                <a16:creationId xmlns:a16="http://schemas.microsoft.com/office/drawing/2014/main" id="{96ADD4C2-E1DB-074C-8385-DC2499F648A6}"/>
              </a:ext>
            </a:extLst>
          </p:cNvPr>
          <p:cNvSpPr/>
          <p:nvPr/>
        </p:nvSpPr>
        <p:spPr>
          <a:xfrm rot="10800000">
            <a:off x="1115616" y="3867894"/>
            <a:ext cx="767255" cy="9354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8096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A3C1E29-BB85-E340-88EC-B773555BE0BC}"/>
              </a:ext>
            </a:extLst>
          </p:cNvPr>
          <p:cNvSpPr/>
          <p:nvPr/>
        </p:nvSpPr>
        <p:spPr>
          <a:xfrm>
            <a:off x="2352236" y="1436675"/>
            <a:ext cx="464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Y" dirty="0"/>
              <a:t>Especialista en Fundamentos de Ciberseguridad</a:t>
            </a:r>
            <a:endParaRPr lang="es-ES" dirty="0"/>
          </a:p>
        </p:txBody>
      </p:sp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C26E6420-6D2F-407B-A824-04A5F416B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059664"/>
              </p:ext>
            </p:extLst>
          </p:nvPr>
        </p:nvGraphicFramePr>
        <p:xfrm>
          <a:off x="686921" y="1991129"/>
          <a:ext cx="7829086" cy="2942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59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graphicFrame>
        <p:nvGraphicFramePr>
          <p:cNvPr id="24" name="Marcador de contenido 5">
            <a:extLst>
              <a:ext uri="{FF2B5EF4-FFF2-40B4-BE49-F238E27FC236}">
                <a16:creationId xmlns:a16="http://schemas.microsoft.com/office/drawing/2014/main" id="{A6A20F4B-BE55-2149-AF46-E23A7B1640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508" y="3003798"/>
          <a:ext cx="8856984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lecha abajo 24">
            <a:extLst>
              <a:ext uri="{FF2B5EF4-FFF2-40B4-BE49-F238E27FC236}">
                <a16:creationId xmlns:a16="http://schemas.microsoft.com/office/drawing/2014/main" id="{96ADD4C2-E1DB-074C-8385-DC2499F648A6}"/>
              </a:ext>
            </a:extLst>
          </p:cNvPr>
          <p:cNvSpPr/>
          <p:nvPr/>
        </p:nvSpPr>
        <p:spPr>
          <a:xfrm rot="10800000">
            <a:off x="3419872" y="3795886"/>
            <a:ext cx="767255" cy="9354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23256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1FAF996-DA50-2C40-92F4-F1B53B0C0032}"/>
              </a:ext>
            </a:extLst>
          </p:cNvPr>
          <p:cNvSpPr/>
          <p:nvPr/>
        </p:nvSpPr>
        <p:spPr>
          <a:xfrm>
            <a:off x="1900980" y="1347614"/>
            <a:ext cx="540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" dirty="0"/>
              <a:t>Especialista en Evaluación de Riesgos de Ciberseguridad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0DE3CDD5-0455-426B-B39B-E0E1AF833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819879"/>
              </p:ext>
            </p:extLst>
          </p:nvPr>
        </p:nvGraphicFramePr>
        <p:xfrm>
          <a:off x="827584" y="2068986"/>
          <a:ext cx="7406208" cy="2581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186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graphicFrame>
        <p:nvGraphicFramePr>
          <p:cNvPr id="24" name="Marcador de contenido 5">
            <a:extLst>
              <a:ext uri="{FF2B5EF4-FFF2-40B4-BE49-F238E27FC236}">
                <a16:creationId xmlns:a16="http://schemas.microsoft.com/office/drawing/2014/main" id="{A6A20F4B-BE55-2149-AF46-E23A7B1640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508" y="3003798"/>
          <a:ext cx="8856984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lecha abajo 24">
            <a:extLst>
              <a:ext uri="{FF2B5EF4-FFF2-40B4-BE49-F238E27FC236}">
                <a16:creationId xmlns:a16="http://schemas.microsoft.com/office/drawing/2014/main" id="{96ADD4C2-E1DB-074C-8385-DC2499F648A6}"/>
              </a:ext>
            </a:extLst>
          </p:cNvPr>
          <p:cNvSpPr/>
          <p:nvPr/>
        </p:nvSpPr>
        <p:spPr>
          <a:xfrm rot="10800000">
            <a:off x="5652120" y="3867894"/>
            <a:ext cx="767255" cy="9354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7702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4" name="Marcador de contenido 11">
            <a:extLst>
              <a:ext uri="{FF2B5EF4-FFF2-40B4-BE49-F238E27FC236}">
                <a16:creationId xmlns:a16="http://schemas.microsoft.com/office/drawing/2014/main" id="{8742DB76-E1B9-014F-98ED-CA4913B04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604091"/>
              </p:ext>
            </p:extLst>
          </p:nvPr>
        </p:nvGraphicFramePr>
        <p:xfrm>
          <a:off x="3866534" y="799396"/>
          <a:ext cx="4308514" cy="354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6" name="Picture 7">
            <a:extLst>
              <a:ext uri="{FF2B5EF4-FFF2-40B4-BE49-F238E27FC236}">
                <a16:creationId xmlns:a16="http://schemas.microsoft.com/office/drawing/2014/main" id="{1702FDCC-6362-41BE-8733-C391768F14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r="4" b="12928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90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65A101-A84F-9040-A491-1598CD4DA360}"/>
              </a:ext>
            </a:extLst>
          </p:cNvPr>
          <p:cNvSpPr/>
          <p:nvPr/>
        </p:nvSpPr>
        <p:spPr>
          <a:xfrm>
            <a:off x="2339974" y="1417490"/>
            <a:ext cx="400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" dirty="0"/>
              <a:t>Especialista en Diseño de Ciberseguridad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02A54D5-61F6-446A-941C-6EC5C3235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138881"/>
              </p:ext>
            </p:extLst>
          </p:nvPr>
        </p:nvGraphicFramePr>
        <p:xfrm>
          <a:off x="899591" y="1923678"/>
          <a:ext cx="6840760" cy="2978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291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</a:t>
            </a:r>
          </a:p>
        </p:txBody>
      </p:sp>
      <p:graphicFrame>
        <p:nvGraphicFramePr>
          <p:cNvPr id="24" name="Marcador de contenido 5">
            <a:extLst>
              <a:ext uri="{FF2B5EF4-FFF2-40B4-BE49-F238E27FC236}">
                <a16:creationId xmlns:a16="http://schemas.microsoft.com/office/drawing/2014/main" id="{A6A20F4B-BE55-2149-AF46-E23A7B1640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508" y="3003798"/>
          <a:ext cx="8856984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lecha abajo 24">
            <a:extLst>
              <a:ext uri="{FF2B5EF4-FFF2-40B4-BE49-F238E27FC236}">
                <a16:creationId xmlns:a16="http://schemas.microsoft.com/office/drawing/2014/main" id="{96ADD4C2-E1DB-074C-8385-DC2499F648A6}"/>
              </a:ext>
            </a:extLst>
          </p:cNvPr>
          <p:cNvSpPr/>
          <p:nvPr/>
        </p:nvSpPr>
        <p:spPr>
          <a:xfrm rot="10800000">
            <a:off x="7884368" y="3867894"/>
            <a:ext cx="767255" cy="9354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54594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FORMACIÓN DE RR.HH.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C050B5-1EF5-AF49-9A2B-E61748573B63}"/>
              </a:ext>
            </a:extLst>
          </p:cNvPr>
          <p:cNvSpPr/>
          <p:nvPr/>
        </p:nvSpPr>
        <p:spPr>
          <a:xfrm>
            <a:off x="1403648" y="1457330"/>
            <a:ext cx="6168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" dirty="0"/>
              <a:t>Especialista en Mantenimiento / Operaciones de Ciberseguridad</a:t>
            </a:r>
          </a:p>
        </p:txBody>
      </p:sp>
      <p:graphicFrame>
        <p:nvGraphicFramePr>
          <p:cNvPr id="6" name="Marcador de contenido 1">
            <a:extLst>
              <a:ext uri="{FF2B5EF4-FFF2-40B4-BE49-F238E27FC236}">
                <a16:creationId xmlns:a16="http://schemas.microsoft.com/office/drawing/2014/main" id="{249CF51F-05CC-40AD-B1D7-4DDFD5EFF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368107"/>
              </p:ext>
            </p:extLst>
          </p:nvPr>
        </p:nvGraphicFramePr>
        <p:xfrm>
          <a:off x="888054" y="1995686"/>
          <a:ext cx="7046168" cy="2863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401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64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Trebuchet MS" panose="020B0603020202020204" pitchFamily="34" charset="0"/>
              </a:rPr>
              <a:t>FORMACIÓN</a:t>
            </a:r>
            <a:endParaRPr lang="pt-BR" sz="3200" dirty="0">
              <a:latin typeface="Trebuchet MS" panose="020B06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C0A765-0EA2-4324-BBC5-5F75E309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" y="1851670"/>
            <a:ext cx="895260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283968" y="1419622"/>
            <a:ext cx="43924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DESAFÍOS</a:t>
            </a:r>
          </a:p>
          <a:p>
            <a:pPr algn="ctr"/>
            <a:r>
              <a:rPr lang="pt-BR" sz="40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Y</a:t>
            </a:r>
            <a:endParaRPr lang="pt-BR" sz="4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OPORTUNIDADES</a:t>
            </a:r>
            <a:endParaRPr lang="pt-BR" sz="4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6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DESAFÍOS</a:t>
            </a:r>
          </a:p>
        </p:txBody>
      </p:sp>
      <p:pic>
        <p:nvPicPr>
          <p:cNvPr id="2050" name="Picture 2" descr="Transformación Digital Empresarial">
            <a:extLst>
              <a:ext uri="{FF2B5EF4-FFF2-40B4-BE49-F238E27FC236}">
                <a16:creationId xmlns:a16="http://schemas.microsoft.com/office/drawing/2014/main" id="{4322E996-D7FC-42BA-9411-A06BDAAE5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7763"/>
            <a:ext cx="6379245" cy="38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iencia para el Asombro | Enseñanza de la Ciencia a través de la Educación  para el Asombro">
            <a:extLst>
              <a:ext uri="{FF2B5EF4-FFF2-40B4-BE49-F238E27FC236}">
                <a16:creationId xmlns:a16="http://schemas.microsoft.com/office/drawing/2014/main" id="{EDE67746-8221-4D49-B8F2-82E540B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11710"/>
            <a:ext cx="2918383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6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DESAFÍOS</a:t>
            </a:r>
          </a:p>
        </p:txBody>
      </p:sp>
      <p:pic>
        <p:nvPicPr>
          <p:cNvPr id="2052" name="Picture 4" descr="Ciencia para el Asombro | Enseñanza de la Ciencia a través de la Educación  para el Asombro">
            <a:extLst>
              <a:ext uri="{FF2B5EF4-FFF2-40B4-BE49-F238E27FC236}">
                <a16:creationId xmlns:a16="http://schemas.microsoft.com/office/drawing/2014/main" id="{EDE67746-8221-4D49-B8F2-82E540B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11710"/>
            <a:ext cx="2918383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reloj, exterior, edificio, puesta de sol&#10;&#10;Descripción generada automáticamente">
            <a:extLst>
              <a:ext uri="{FF2B5EF4-FFF2-40B4-BE49-F238E27FC236}">
                <a16:creationId xmlns:a16="http://schemas.microsoft.com/office/drawing/2014/main" id="{6B68CF5A-65A6-4934-B2EF-015A8519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68293"/>
            <a:ext cx="5976664" cy="38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1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DESAFÍOS</a:t>
            </a:r>
          </a:p>
        </p:txBody>
      </p:sp>
      <p:pic>
        <p:nvPicPr>
          <p:cNvPr id="4098" name="Picture 2" descr="Ingeniería Social: atacando al eslabón más débil - Argionos">
            <a:extLst>
              <a:ext uri="{FF2B5EF4-FFF2-40B4-BE49-F238E27FC236}">
                <a16:creationId xmlns:a16="http://schemas.microsoft.com/office/drawing/2014/main" id="{2979D5FF-DCCC-4CD5-92A0-9045765B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419622"/>
            <a:ext cx="838235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4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OPORTUNIDADES</a:t>
            </a:r>
          </a:p>
        </p:txBody>
      </p:sp>
      <p:pic>
        <p:nvPicPr>
          <p:cNvPr id="5122" name="Picture 2" descr="Capacitación – automatización | mantenimiento | seguridad – cedsa">
            <a:extLst>
              <a:ext uri="{FF2B5EF4-FFF2-40B4-BE49-F238E27FC236}">
                <a16:creationId xmlns:a16="http://schemas.microsoft.com/office/drawing/2014/main" id="{E7E42B66-2349-435F-A83E-82EC6369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1084666"/>
            <a:ext cx="5544616" cy="38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8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A4DA458-F761-2147-A7C0-E0264462F14D}"/>
              </a:ext>
            </a:extLst>
          </p:cNvPr>
          <p:cNvSpPr txBox="1"/>
          <p:nvPr/>
        </p:nvSpPr>
        <p:spPr>
          <a:xfrm>
            <a:off x="5628188" y="3735846"/>
            <a:ext cx="17331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PY" sz="3200">
                <a:solidFill>
                  <a:schemeClr val="bg1"/>
                </a:solidFill>
              </a:rPr>
              <a:t>Gracias</a:t>
            </a:r>
            <a:endParaRPr lang="es-PY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6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CASOS DE ESTUDIO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72CF80A-C4DA-4A4B-954B-A5E0D07F26C0}"/>
              </a:ext>
            </a:extLst>
          </p:cNvPr>
          <p:cNvGrpSpPr/>
          <p:nvPr/>
        </p:nvGrpSpPr>
        <p:grpSpPr>
          <a:xfrm>
            <a:off x="242591" y="1442280"/>
            <a:ext cx="2848659" cy="1914661"/>
            <a:chOff x="630650" y="1830880"/>
            <a:chExt cx="4725308" cy="317482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CDB703-A3B4-B84F-8297-9C30DB9D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1" b="7065"/>
            <a:stretch/>
          </p:blipFill>
          <p:spPr>
            <a:xfrm>
              <a:off x="647046" y="2247978"/>
              <a:ext cx="4692516" cy="275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35C98C4-4338-1E4A-9232-168F53952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62" b="21070"/>
            <a:stretch/>
          </p:blipFill>
          <p:spPr>
            <a:xfrm>
              <a:off x="630650" y="1830880"/>
              <a:ext cx="4725308" cy="417098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5C45BA3-6F1C-D542-8AE9-6E8C9632927C}"/>
                </a:ext>
              </a:extLst>
            </p:cNvPr>
            <p:cNvCxnSpPr/>
            <p:nvPr/>
          </p:nvCxnSpPr>
          <p:spPr>
            <a:xfrm>
              <a:off x="630650" y="2204864"/>
              <a:ext cx="47089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E273F91-FB30-F44C-B2E5-C08167A9CD46}"/>
              </a:ext>
            </a:extLst>
          </p:cNvPr>
          <p:cNvGrpSpPr/>
          <p:nvPr/>
        </p:nvGrpSpPr>
        <p:grpSpPr>
          <a:xfrm>
            <a:off x="179512" y="3430603"/>
            <a:ext cx="2912568" cy="1663079"/>
            <a:chOff x="2411760" y="2311122"/>
            <a:chExt cx="3100319" cy="252487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4B556E6-3646-254C-BA7E-B2599300E04F}"/>
                </a:ext>
              </a:extLst>
            </p:cNvPr>
            <p:cNvGrpSpPr/>
            <p:nvPr/>
          </p:nvGrpSpPr>
          <p:grpSpPr>
            <a:xfrm>
              <a:off x="2411760" y="2311122"/>
              <a:ext cx="3100319" cy="2524871"/>
              <a:chOff x="2411760" y="2311122"/>
              <a:chExt cx="3100319" cy="2524871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038E1A2-0C3B-424D-9EE8-4AFBDA96E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823"/>
              <a:stretch/>
            </p:blipFill>
            <p:spPr>
              <a:xfrm>
                <a:off x="2411760" y="2852936"/>
                <a:ext cx="3099436" cy="1983057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D0FC7FA4-AB25-8144-93E6-FB8925428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673" y="2311122"/>
                <a:ext cx="3092406" cy="397798"/>
              </a:xfrm>
              <a:prstGeom prst="rect">
                <a:avLst/>
              </a:prstGeom>
            </p:spPr>
          </p:pic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3858AAE-79B0-8F41-84E2-36556017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876" y="3212977"/>
              <a:ext cx="801690" cy="216024"/>
            </a:xfrm>
            <a:prstGeom prst="rect">
              <a:avLst/>
            </a:pr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BCF8276C-DCA1-3A4E-B5BB-9036042016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5" y="1442280"/>
            <a:ext cx="2199049" cy="1914661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2923BFAC-B948-8B42-A988-38C9F31AC87D}"/>
              </a:ext>
            </a:extLst>
          </p:cNvPr>
          <p:cNvGrpSpPr/>
          <p:nvPr/>
        </p:nvGrpSpPr>
        <p:grpSpPr>
          <a:xfrm>
            <a:off x="3294571" y="3430603"/>
            <a:ext cx="2213533" cy="1663079"/>
            <a:chOff x="1547664" y="1971301"/>
            <a:chExt cx="4752528" cy="4373883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01DF446E-2484-2748-B0FB-89A9C1DC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276872"/>
              <a:ext cx="4752528" cy="4068312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FF4FC0E-76D4-1D46-8E0B-0D51E703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1971301"/>
              <a:ext cx="4752528" cy="3151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9B7AAFA-48F7-1D4E-9F64-17653B6743E4}"/>
              </a:ext>
            </a:extLst>
          </p:cNvPr>
          <p:cNvGrpSpPr/>
          <p:nvPr/>
        </p:nvGrpSpPr>
        <p:grpSpPr>
          <a:xfrm>
            <a:off x="5749192" y="1442280"/>
            <a:ext cx="3109393" cy="1960172"/>
            <a:chOff x="7337096" y="1536927"/>
            <a:chExt cx="4153155" cy="2979998"/>
          </a:xfrm>
        </p:grpSpPr>
        <p:pic>
          <p:nvPicPr>
            <p:cNvPr id="20" name="Imagen 1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CDB58ED4-676E-4647-9F17-48DAD0EF0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49023" y="1536927"/>
              <a:ext cx="4141228" cy="457412"/>
            </a:xfrm>
            <a:prstGeom prst="rect">
              <a:avLst/>
            </a:prstGeom>
          </p:spPr>
        </p:pic>
        <p:pic>
          <p:nvPicPr>
            <p:cNvPr id="21" name="Imagen 20" descr="Gráfico, Gráfico en cascada&#10;&#10;Descripción generada automáticamente">
              <a:extLst>
                <a:ext uri="{FF2B5EF4-FFF2-40B4-BE49-F238E27FC236}">
                  <a16:creationId xmlns:a16="http://schemas.microsoft.com/office/drawing/2014/main" id="{56FC5237-D72A-1F45-9377-73304BAF9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106" b="18771"/>
            <a:stretch/>
          </p:blipFill>
          <p:spPr>
            <a:xfrm>
              <a:off x="7337096" y="2029759"/>
              <a:ext cx="4114800" cy="2487166"/>
            </a:xfrm>
            <a:prstGeom prst="rect">
              <a:avLst/>
            </a:prstGeom>
          </p:spPr>
        </p:pic>
      </p:grpSp>
      <p:pic>
        <p:nvPicPr>
          <p:cNvPr id="23" name="Imagen 22" descr="Imagen que contiene exterior, firmar, foto, calle&#10;&#10;Descripción generada automáticamente">
            <a:extLst>
              <a:ext uri="{FF2B5EF4-FFF2-40B4-BE49-F238E27FC236}">
                <a16:creationId xmlns:a16="http://schemas.microsoft.com/office/drawing/2014/main" id="{C4B3192A-B8AF-2540-87EC-509261CFA3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30603"/>
            <a:ext cx="3130803" cy="16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CASOS DE ESTUDIO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497DA3-420C-344F-B42F-174D762C2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87" y="1312208"/>
            <a:ext cx="5085525" cy="25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1" y="4835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CASOS DE ESTUDIO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DB7DF8C-AAD4-204A-A9C6-79006203A212}"/>
              </a:ext>
            </a:extLst>
          </p:cNvPr>
          <p:cNvGrpSpPr/>
          <p:nvPr/>
        </p:nvGrpSpPr>
        <p:grpSpPr>
          <a:xfrm>
            <a:off x="80280" y="1553075"/>
            <a:ext cx="4518024" cy="3468116"/>
            <a:chOff x="80280" y="1553075"/>
            <a:chExt cx="4518024" cy="346811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A97BCF-505E-3443-9653-384ED3C35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4" t="16106" r="11060"/>
            <a:stretch/>
          </p:blipFill>
          <p:spPr>
            <a:xfrm>
              <a:off x="80280" y="1553075"/>
              <a:ext cx="4518024" cy="2695654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8A75F7C-6E7B-6342-B2E7-958B85548FF6}"/>
                </a:ext>
              </a:extLst>
            </p:cNvPr>
            <p:cNvSpPr txBox="1"/>
            <p:nvPr/>
          </p:nvSpPr>
          <p:spPr>
            <a:xfrm>
              <a:off x="1207539" y="4744192"/>
              <a:ext cx="2263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Y" sz="1200" b="1" i="1" dirty="0"/>
                <a:t>ISA- Evolución de las AMENAZAS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59FD546-D2B8-2342-B908-93B8E0BBD445}"/>
              </a:ext>
            </a:extLst>
          </p:cNvPr>
          <p:cNvGrpSpPr/>
          <p:nvPr/>
        </p:nvGrpSpPr>
        <p:grpSpPr>
          <a:xfrm>
            <a:off x="5085511" y="1300976"/>
            <a:ext cx="3734961" cy="3720215"/>
            <a:chOff x="5085511" y="1300976"/>
            <a:chExt cx="3734961" cy="372021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E6B3797-D2F4-CA4D-B6B2-45A31BD4D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3" r="5305" b="7143"/>
            <a:stretch/>
          </p:blipFill>
          <p:spPr>
            <a:xfrm>
              <a:off x="5085511" y="1300976"/>
              <a:ext cx="3672408" cy="3024807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82C3918-AAF0-2E4D-92DB-BCDF1020E8EE}"/>
                </a:ext>
              </a:extLst>
            </p:cNvPr>
            <p:cNvSpPr txBox="1"/>
            <p:nvPr/>
          </p:nvSpPr>
          <p:spPr>
            <a:xfrm>
              <a:off x="5148064" y="4744192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Y" sz="1200" b="1" i="1" dirty="0"/>
                <a:t>ICS-CERT- Reportes de incidentes en estructuras críticas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9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39752" y="48571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 AURORA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4FF4DD-D072-6C48-8E29-AAD1E3B80C20}"/>
              </a:ext>
            </a:extLst>
          </p:cNvPr>
          <p:cNvSpPr txBox="1"/>
          <p:nvPr/>
        </p:nvSpPr>
        <p:spPr>
          <a:xfrm>
            <a:off x="80340" y="1447752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Evento: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3BA5D6-B0C5-F248-968D-8E348543C048}"/>
              </a:ext>
            </a:extLst>
          </p:cNvPr>
          <p:cNvSpPr txBox="1"/>
          <p:nvPr/>
        </p:nvSpPr>
        <p:spPr>
          <a:xfrm>
            <a:off x="80340" y="211596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Amenaza: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05AB51-7AB2-F146-AA8B-84A8FA7CF7AE}"/>
              </a:ext>
            </a:extLst>
          </p:cNvPr>
          <p:cNvSpPr txBox="1"/>
          <p:nvPr/>
        </p:nvSpPr>
        <p:spPr>
          <a:xfrm>
            <a:off x="79687" y="2532180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Impacto: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4EDFD2-5662-4F40-8478-B729B32D62EA}"/>
              </a:ext>
            </a:extLst>
          </p:cNvPr>
          <p:cNvSpPr txBox="1"/>
          <p:nvPr/>
        </p:nvSpPr>
        <p:spPr>
          <a:xfrm>
            <a:off x="1408495" y="1447752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Marzo / 2010</a:t>
            </a:r>
          </a:p>
          <a:p>
            <a:r>
              <a:rPr lang="es-PY" dirty="0"/>
              <a:t>Idho National Lab Demostration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0C854C-8106-DE46-BDD0-BE22744D4732}"/>
              </a:ext>
            </a:extLst>
          </p:cNvPr>
          <p:cNvSpPr txBox="1"/>
          <p:nvPr/>
        </p:nvSpPr>
        <p:spPr>
          <a:xfrm>
            <a:off x="1415311" y="21248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Insider (Unnintecional)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254551-1008-9E4F-A2BE-EB9E1C244354}"/>
              </a:ext>
            </a:extLst>
          </p:cNvPr>
          <p:cNvSpPr txBox="1"/>
          <p:nvPr/>
        </p:nvSpPr>
        <p:spPr>
          <a:xfrm>
            <a:off x="5148064" y="3237177"/>
            <a:ext cx="368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Detalles Específicos: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16497-F978-E040-8556-65BE5D88FCC8}"/>
              </a:ext>
            </a:extLst>
          </p:cNvPr>
          <p:cNvSpPr txBox="1"/>
          <p:nvPr/>
        </p:nvSpPr>
        <p:spPr>
          <a:xfrm>
            <a:off x="66700" y="2850029"/>
            <a:ext cx="49700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/>
              <a:t>En cada sistema eléctrico hay una frecuencia a la cual, tanto los motores como los generadores conectados a la red, tienen que funcionar. En las máquinas eléctricas, hay dispositivos llamados relés que controlan el uso de los frenos para mantener una frecuencia constante.  Esta </a:t>
            </a:r>
            <a:r>
              <a:rPr lang="es-PY" sz="1400" dirty="0">
                <a:solidFill>
                  <a:srgbClr val="FF0000"/>
                </a:solidFill>
              </a:rPr>
              <a:t>Vulnerabilidad en máquinas rotativas conectada a la red electríca podria causar daños fisicos</a:t>
            </a:r>
            <a:r>
              <a:rPr lang="es-PY" sz="1400" dirty="0"/>
              <a:t> ó podría causar cortes generalizados y posiblemente una falla en cascada de toda la red eléctrica, como ocurrió en el apagón del noreste del 2003 (USA).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94B469-0FDB-1C40-B458-54936856A1D1}"/>
              </a:ext>
            </a:extLst>
          </p:cNvPr>
          <p:cNvSpPr txBox="1"/>
          <p:nvPr/>
        </p:nvSpPr>
        <p:spPr>
          <a:xfrm>
            <a:off x="5148064" y="3538183"/>
            <a:ext cx="3784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/>
              <a:t>Generador diesel 3.8 MVA operando al 60% capacidad.</a:t>
            </a:r>
          </a:p>
          <a:p>
            <a:pPr marL="285750" indent="-285750" algn="just">
              <a:buFontTx/>
              <a:buChar char="-"/>
            </a:pPr>
            <a:r>
              <a:rPr lang="es-PY" sz="1400" dirty="0"/>
              <a:t>13 iteraciones: vibraciones abnormales.</a:t>
            </a:r>
          </a:p>
          <a:p>
            <a:pPr marL="285750" indent="-285750" algn="just">
              <a:buFontTx/>
              <a:buChar char="-"/>
            </a:pPr>
            <a:r>
              <a:rPr lang="es-PY" sz="1400" dirty="0"/>
              <a:t>25 iteraciones: Humo</a:t>
            </a:r>
          </a:p>
          <a:p>
            <a:pPr algn="just"/>
            <a:r>
              <a:rPr lang="es-PY" sz="1400" dirty="0"/>
              <a:t>Protección del Generador:</a:t>
            </a:r>
          </a:p>
          <a:p>
            <a:pPr algn="just"/>
            <a:r>
              <a:rPr lang="es-PY" sz="1400" dirty="0"/>
              <a:t>- Synch-check (25) deshabilitado. </a:t>
            </a:r>
          </a:p>
        </p:txBody>
      </p:sp>
      <p:pic>
        <p:nvPicPr>
          <p:cNvPr id="12" name="Imagen 11" descr="Imagen que contiene verde, tabla, estacionado, hombre&#10;&#10;Descripción generada automáticamente">
            <a:extLst>
              <a:ext uri="{FF2B5EF4-FFF2-40B4-BE49-F238E27FC236}">
                <a16:creationId xmlns:a16="http://schemas.microsoft.com/office/drawing/2014/main" id="{A5CCFE8D-469C-C848-AE67-646A96420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72" y="577958"/>
            <a:ext cx="3593031" cy="27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39752" y="48571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 AURORA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30626B-189D-294D-8888-90FE55724AE7}"/>
              </a:ext>
            </a:extLst>
          </p:cNvPr>
          <p:cNvSpPr txBox="1"/>
          <p:nvPr/>
        </p:nvSpPr>
        <p:spPr>
          <a:xfrm>
            <a:off x="106056" y="2067694"/>
            <a:ext cx="255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Lecciones Aprendidas: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F326FA-EADE-4643-9ED9-0313A3B29639}"/>
              </a:ext>
            </a:extLst>
          </p:cNvPr>
          <p:cNvSpPr txBox="1"/>
          <p:nvPr/>
        </p:nvSpPr>
        <p:spPr>
          <a:xfrm>
            <a:off x="106056" y="2661195"/>
            <a:ext cx="4249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/>
              <a:t>Un atacante puede aprovechar la falta de autenticación, autorización y cifrado de muchos protocolos industriales utilizados (DNP, Modbus, IEC 60870-5-103, IEC 61850, Telnet, QUIC4 / QUIN y Cooper 2179) para</a:t>
            </a:r>
            <a:r>
              <a:rPr lang="es-PY" sz="1400" dirty="0">
                <a:solidFill>
                  <a:srgbClr val="FF0000"/>
                </a:solidFill>
              </a:rPr>
              <a:t> enviar comandos a los dispositivos y para desactivar el sistema de frenos, manipular los relés de protección o desconectar un sistema de la red eléctrica</a:t>
            </a:r>
            <a:r>
              <a:rPr lang="es-PY" sz="1400" dirty="0"/>
              <a:t>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406131-60D2-3748-8B9A-F04C79DB2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06904"/>
            <a:ext cx="4464496" cy="3322416"/>
          </a:xfrm>
          <a:prstGeom prst="rect">
            <a:avLst/>
          </a:prstGeom>
        </p:spPr>
      </p:pic>
      <p:pic>
        <p:nvPicPr>
          <p:cNvPr id="1026" name="Picture 2" descr="Training Video icon PNG and SVG Vector Free Download">
            <a:extLst>
              <a:ext uri="{FF2B5EF4-FFF2-40B4-BE49-F238E27FC236}">
                <a16:creationId xmlns:a16="http://schemas.microsoft.com/office/drawing/2014/main" id="{F3D917B2-BE35-4AF5-82C0-37DD5307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65735"/>
            <a:ext cx="896115" cy="78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5618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 SAYANO-SHUSHENSKAYA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586E3B-B885-194E-ABE5-F0198F6DD58A}"/>
              </a:ext>
            </a:extLst>
          </p:cNvPr>
          <p:cNvSpPr txBox="1"/>
          <p:nvPr/>
        </p:nvSpPr>
        <p:spPr>
          <a:xfrm>
            <a:off x="61995" y="145156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Evento: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AC6C54-65A8-6A4D-B29B-2DE5C6E8480F}"/>
              </a:ext>
            </a:extLst>
          </p:cNvPr>
          <p:cNvSpPr txBox="1"/>
          <p:nvPr/>
        </p:nvSpPr>
        <p:spPr>
          <a:xfrm>
            <a:off x="3752472" y="1473117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Amenaza: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DA1671-A144-394B-B7A7-28D277F56722}"/>
              </a:ext>
            </a:extLst>
          </p:cNvPr>
          <p:cNvSpPr txBox="1"/>
          <p:nvPr/>
        </p:nvSpPr>
        <p:spPr>
          <a:xfrm>
            <a:off x="77850" y="275411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Impacto: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224C6D-3D99-9B40-BBCF-7294A4285A70}"/>
              </a:ext>
            </a:extLst>
          </p:cNvPr>
          <p:cNvSpPr txBox="1"/>
          <p:nvPr/>
        </p:nvSpPr>
        <p:spPr>
          <a:xfrm>
            <a:off x="111115" y="1873227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17/Agosto/2019 – 00:13 GMT</a:t>
            </a:r>
          </a:p>
          <a:p>
            <a:r>
              <a:rPr lang="es-PY" dirty="0"/>
              <a:t>Sayanogorsk, Khakassia, Russia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4BB629-6713-2E4A-B77D-B2EA39E084B3}"/>
              </a:ext>
            </a:extLst>
          </p:cNvPr>
          <p:cNvSpPr txBox="1"/>
          <p:nvPr/>
        </p:nvSpPr>
        <p:spPr>
          <a:xfrm>
            <a:off x="105379" y="3146306"/>
            <a:ext cx="47536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>
                <a:solidFill>
                  <a:srgbClr val="FF0000"/>
                </a:solidFill>
              </a:rPr>
              <a:t>Aproximadamente 76 personas muertas.</a:t>
            </a:r>
          </a:p>
          <a:p>
            <a:pPr algn="just"/>
            <a:r>
              <a:rPr lang="es-PY" sz="1400" dirty="0"/>
              <a:t>Destruyo 8 de las 9 turbinas restantes.</a:t>
            </a:r>
          </a:p>
          <a:p>
            <a:pPr algn="just"/>
            <a:r>
              <a:rPr lang="es-PY" sz="1400" dirty="0"/>
              <a:t>10% de la energía de Rusia no disponible.</a:t>
            </a:r>
          </a:p>
          <a:p>
            <a:pPr algn="just"/>
            <a:r>
              <a:rPr lang="es-PY" sz="1400" dirty="0">
                <a:solidFill>
                  <a:srgbClr val="FF0000"/>
                </a:solidFill>
              </a:rPr>
              <a:t>Perdida total de equipamiento en la casa de máquinas</a:t>
            </a:r>
            <a:r>
              <a:rPr lang="es-PY" sz="1400" dirty="0"/>
              <a:t>.</a:t>
            </a:r>
          </a:p>
          <a:p>
            <a:pPr algn="just"/>
            <a:r>
              <a:rPr lang="es-PY" sz="1400" dirty="0"/>
              <a:t>Tiempo de reconstrucción: 5 años 1.3 billones U$D.</a:t>
            </a:r>
          </a:p>
          <a:p>
            <a:pPr algn="just"/>
            <a:r>
              <a:rPr lang="es-PY" sz="1400" dirty="0"/>
              <a:t>Impacto en producción de alumnio de Rusia.</a:t>
            </a:r>
          </a:p>
          <a:p>
            <a:pPr algn="just"/>
            <a:r>
              <a:rPr lang="es-PY" sz="1400" dirty="0"/>
              <a:t>Derrame de 40 Tn. aceite de transformadores a aguas abajo.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266E6-1756-154F-B25B-C9D0C02212B8}"/>
              </a:ext>
            </a:extLst>
          </p:cNvPr>
          <p:cNvSpPr txBox="1"/>
          <p:nvPr/>
        </p:nvSpPr>
        <p:spPr>
          <a:xfrm>
            <a:off x="3752472" y="18499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Insider (Accidente)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353CAE-AFD9-754A-BFB9-FE799CCD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70" y="1474667"/>
            <a:ext cx="2925555" cy="219416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D7FA97C-CF85-5748-9E78-577B191FC1A5}"/>
              </a:ext>
            </a:extLst>
          </p:cNvPr>
          <p:cNvSpPr txBox="1"/>
          <p:nvPr/>
        </p:nvSpPr>
        <p:spPr>
          <a:xfrm>
            <a:off x="6408834" y="3792637"/>
            <a:ext cx="2738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sz="1400" b="1" dirty="0"/>
              <a:t>Operador</a:t>
            </a:r>
            <a:r>
              <a:rPr lang="es-PY" sz="1400" dirty="0"/>
              <a:t>: RusHydro</a:t>
            </a:r>
          </a:p>
          <a:p>
            <a:r>
              <a:rPr lang="es-PY" sz="1400" b="1" dirty="0"/>
              <a:t>Tipo de presa</a:t>
            </a:r>
            <a:r>
              <a:rPr lang="es-PY" sz="1400" dirty="0"/>
              <a:t>: Gravedad</a:t>
            </a:r>
          </a:p>
          <a:p>
            <a:r>
              <a:rPr lang="es-PY" sz="1400" b="1" dirty="0"/>
              <a:t>Turbinas</a:t>
            </a:r>
            <a:r>
              <a:rPr lang="es-PY" sz="1400" dirty="0"/>
              <a:t>: 10 x 640 MW (Francis)</a:t>
            </a:r>
          </a:p>
          <a:p>
            <a:r>
              <a:rPr lang="es-PY" sz="1400" b="1" dirty="0"/>
              <a:t>Generación Anual</a:t>
            </a:r>
            <a:r>
              <a:rPr lang="es-PY" sz="1400" dirty="0"/>
              <a:t>: 23.5 TWh</a:t>
            </a:r>
          </a:p>
        </p:txBody>
      </p:sp>
    </p:spTree>
    <p:extLst>
      <p:ext uri="{BB962C8B-B14F-4D97-AF65-F5344CB8AC3E}">
        <p14:creationId xmlns:p14="http://schemas.microsoft.com/office/powerpoint/2010/main" val="253004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190" y="483518"/>
            <a:ext cx="5618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rebuchet MS" panose="020B0603020202020204" pitchFamily="34" charset="0"/>
              </a:rPr>
              <a:t>CASO SAYANO-SHUSHENSKAYA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053427-AF18-A644-B6B8-98E0FE8E3000}"/>
              </a:ext>
            </a:extLst>
          </p:cNvPr>
          <p:cNvSpPr txBox="1"/>
          <p:nvPr/>
        </p:nvSpPr>
        <p:spPr>
          <a:xfrm>
            <a:off x="227440" y="1553516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Detalles Específicos: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97B564-9BAA-B24F-BBEC-AE5AC2D2D5D3}"/>
              </a:ext>
            </a:extLst>
          </p:cNvPr>
          <p:cNvSpPr txBox="1"/>
          <p:nvPr/>
        </p:nvSpPr>
        <p:spPr>
          <a:xfrm>
            <a:off x="227440" y="1953626"/>
            <a:ext cx="3264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/>
              <a:t>Cadena única de eventos.</a:t>
            </a:r>
          </a:p>
          <a:p>
            <a:pPr algn="just"/>
            <a:r>
              <a:rPr lang="es-PY" sz="1400" dirty="0"/>
              <a:t>El accidente fue causado principalmente por las vibraciones de la turbina No. 2, lo que provocó daños por fatiga en los montajes de la turbina, incluida su cubierta.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0844D4-55C3-3544-A0B0-8C3BD5D762C3}"/>
              </a:ext>
            </a:extLst>
          </p:cNvPr>
          <p:cNvSpPr txBox="1"/>
          <p:nvPr/>
        </p:nvSpPr>
        <p:spPr>
          <a:xfrm>
            <a:off x="207992" y="3502388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000" b="1" dirty="0">
                <a:solidFill>
                  <a:srgbClr val="0066FF"/>
                </a:solidFill>
              </a:rPr>
              <a:t>Lecciones aprendidas: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71DCC3-94DC-D74B-BDE1-6D67EEFE3A4C}"/>
              </a:ext>
            </a:extLst>
          </p:cNvPr>
          <p:cNvSpPr txBox="1"/>
          <p:nvPr/>
        </p:nvSpPr>
        <p:spPr>
          <a:xfrm>
            <a:off x="213705" y="3850471"/>
            <a:ext cx="31928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b="1" dirty="0">
                <a:solidFill>
                  <a:srgbClr val="FF0000"/>
                </a:solidFill>
              </a:rPr>
              <a:t>Vulnerabilidad de la planta como concecuencia de la modernizacion.</a:t>
            </a:r>
          </a:p>
          <a:p>
            <a:pPr algn="just"/>
            <a:endParaRPr lang="es-PY" sz="1400" dirty="0"/>
          </a:p>
          <a:p>
            <a:pPr algn="just"/>
            <a:r>
              <a:rPr lang="es-PY" sz="1400" dirty="0"/>
              <a:t>Estudio de caso para el DOE-HSS relacionado con infraestrura similar.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0783BDD-D361-854D-A4B3-A5223DB42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96776"/>
            <a:ext cx="2401008" cy="19562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DF79343-5BD6-714E-8444-35DFC56DA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72" y="3234085"/>
            <a:ext cx="2577948" cy="183179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F1EE582-5782-154A-9793-AA67D5D6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234084"/>
            <a:ext cx="2401008" cy="180540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0F2C406-8A1C-7B47-B4F6-A5C58770AA9C}"/>
              </a:ext>
            </a:extLst>
          </p:cNvPr>
          <p:cNvSpPr txBox="1"/>
          <p:nvPr/>
        </p:nvSpPr>
        <p:spPr>
          <a:xfrm>
            <a:off x="6418503" y="1251800"/>
            <a:ext cx="25779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Y" sz="1400" dirty="0"/>
              <a:t>“How was this a cybersecurity incident? As it turns outs the cause to a new automated control systems. … It was designed to regulared the speed of the turbines to generate the right amount of poweer to meet de demand…” [</a:t>
            </a:r>
            <a:r>
              <a:rPr lang="es-PY" sz="1400" b="1" dirty="0"/>
              <a:t>Toughill 2014</a:t>
            </a:r>
            <a:r>
              <a:rPr lang="es-PY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32693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F6CAA09E4A034B91485E845DEB81A4" ma:contentTypeVersion="10" ma:contentTypeDescription="Crear nuevo documento." ma:contentTypeScope="" ma:versionID="26acc5228a487a887cbe6df410159a15">
  <xsd:schema xmlns:xsd="http://www.w3.org/2001/XMLSchema" xmlns:xs="http://www.w3.org/2001/XMLSchema" xmlns:p="http://schemas.microsoft.com/office/2006/metadata/properties" xmlns:ns2="a4fabfc4-0903-4654-ac97-9a015d82719e" xmlns:ns3="b07ecc41-767f-4e3a-97ca-57f425863775" targetNamespace="http://schemas.microsoft.com/office/2006/metadata/properties" ma:root="true" ma:fieldsID="6ace9a7a4c86a2e48de681c8e18f7e14" ns2:_="" ns3:_="">
    <xsd:import namespace="a4fabfc4-0903-4654-ac97-9a015d82719e"/>
    <xsd:import namespace="b07ecc41-767f-4e3a-97ca-57f4258637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abfc4-0903-4654-ac97-9a015d827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ecc41-767f-4e3a-97ca-57f42586377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EC7AF7-44B2-4939-8A8E-E2ECB235FF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12E4E4-99B7-4040-BD39-5EDAEE1A183A}"/>
</file>

<file path=customXml/itemProps3.xml><?xml version="1.0" encoding="utf-8"?>
<ds:datastoreItem xmlns:ds="http://schemas.openxmlformats.org/officeDocument/2006/customXml" ds:itemID="{E702E628-9FE6-48FA-8123-EE149DB0C5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974</Words>
  <Application>Microsoft Office PowerPoint</Application>
  <PresentationFormat>On-screen Show (16:9)</PresentationFormat>
  <Paragraphs>133</Paragraphs>
  <Slides>29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Itaipu Binacional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Paulo A Martins Chiodi</dc:creator>
  <cp:lastModifiedBy>flopezpires</cp:lastModifiedBy>
  <cp:revision>120</cp:revision>
  <cp:lastPrinted>2020-10-13T17:54:09Z</cp:lastPrinted>
  <dcterms:created xsi:type="dcterms:W3CDTF">2020-09-15T19:39:25Z</dcterms:created>
  <dcterms:modified xsi:type="dcterms:W3CDTF">2021-05-30T22:54:18Z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0x01010036F6CAA09E4A034B91485E845DEB81A4</vt:lpwstr>
  </property>
</Properties>
</file>